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66"/>
    <a:srgbClr val="800080"/>
    <a:srgbClr val="000000"/>
    <a:srgbClr val="8FACE1"/>
    <a:srgbClr val="1F88C8"/>
    <a:srgbClr val="78F8FF"/>
    <a:srgbClr val="8EABDE"/>
    <a:srgbClr val="F50736"/>
    <a:srgbClr val="5D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201" autoAdjust="0"/>
  </p:normalViewPr>
  <p:slideViewPr>
    <p:cSldViewPr snapToGrid="0">
      <p:cViewPr>
        <p:scale>
          <a:sx n="114" d="100"/>
          <a:sy n="114" d="100"/>
        </p:scale>
        <p:origin x="-912" y="204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67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916D7C-E647-4156-927F-4A18C377C031}" type="datetimeFigureOut">
              <a:rPr lang="en-US"/>
              <a:pPr/>
              <a:t>2/5/2018</a:t>
            </a:fld>
            <a:endParaRPr 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A97EA0-67DB-4AE2-B47A-51B7882592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9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919B-1DDE-4CA9-A73D-01BCA7E9D88C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ABFF9-4767-48F4-BCA4-2974B250B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DDD34C7-488B-4C4C-97D2-FC01AD8A6B67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36482F-F48E-4C0E-9BF8-BD2AA695B78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7B46851-1701-4853-8546-7E04F73362C9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736E0F3-8ED4-43F5-9C76-098621E48E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EB136C1-FCE5-4EF5-B7DA-3088937DA35B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AA6F94A-FBF1-46C1-8125-F0C0995D2D8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6A0CB8-31E8-47B3-8A1C-B6A7491E96AC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F0E311-F0EC-4D0D-A027-1DFF6CA55A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57D38A9-CAED-4E34-ACD4-5A8264016E9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544056-BF29-4F4A-8BB5-8B60A695D95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549946-67C7-4C2D-A4BE-8F166C611C3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1E203C-AA22-4D35-8280-C73388119B3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66E0EA6-4C91-4CED-824F-A0E0105E46A8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28CA01-46F5-4D1B-B2C1-C2DAB57301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DC2B578-A6DA-4092-BD8E-B77395509B1E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7E9319E-6FA9-42A3-9B59-0F64A1BD5EB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41" r:id="rId11"/>
    <p:sldLayoutId id="2147483853" r:id="rId12"/>
    <p:sldLayoutId id="2147483854" r:id="rId13"/>
    <p:sldLayoutId id="2147483843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9823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1550987" y="3705618"/>
            <a:ext cx="7593013" cy="31374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16388" name="Rectangle 5"/>
          <p:cNvSpPr txBox="1">
            <a:spLocks noChangeArrowheads="1"/>
          </p:cNvSpPr>
          <p:nvPr/>
        </p:nvSpPr>
        <p:spPr bwMode="blackGray">
          <a:xfrm>
            <a:off x="1679838" y="4844992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NAHU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eCommerce Instructions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6389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2070" y="365432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blackGray">
          <a:xfrm>
            <a:off x="1783549" y="5754964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►►►New Member Report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Callout 5"/>
          <p:cNvSpPr/>
          <p:nvPr/>
        </p:nvSpPr>
        <p:spPr>
          <a:xfrm>
            <a:off x="92276" y="1208015"/>
            <a:ext cx="2122418" cy="604006"/>
          </a:xfrm>
          <a:prstGeom prst="down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Go to ww.nahu.org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1867957"/>
            <a:ext cx="8615494" cy="41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377343" y="1812021"/>
            <a:ext cx="1355913" cy="5489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7343" y="1929468"/>
            <a:ext cx="116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Step 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Sign in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5" y="1560351"/>
            <a:ext cx="8513763" cy="458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756556" y="1661020"/>
            <a:ext cx="152679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3.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Resources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990048" y="3691156"/>
            <a:ext cx="2068049" cy="60400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4.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Leadership Reports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0" y="1224793"/>
            <a:ext cx="8170877" cy="524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2932393" y="5504577"/>
            <a:ext cx="3065733" cy="536895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5.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Sponsor Reports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477098" y="6100522"/>
            <a:ext cx="234422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6.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READ MORE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715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>
          <a:xfrm>
            <a:off x="1712751" y="5278073"/>
            <a:ext cx="329687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7.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SPONSOR INFORMATION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519404"/>
            <a:ext cx="3038475" cy="57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p-Down Arrow 1"/>
          <p:cNvSpPr/>
          <p:nvPr/>
        </p:nvSpPr>
        <p:spPr>
          <a:xfrm>
            <a:off x="4226310" y="1893533"/>
            <a:ext cx="1939598" cy="2824916"/>
          </a:xfrm>
          <a:prstGeom prst="upDownArrow">
            <a:avLst>
              <a:gd name="adj1" fmla="val 5125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8.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Scroll </a:t>
            </a:r>
          </a:p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up or down to choose your chapter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626328"/>
            <a:ext cx="7058622" cy="455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>
          <a:xfrm>
            <a:off x="5029081" y="3779223"/>
            <a:ext cx="381805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9.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Pick this line for new joined members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5029081" y="4218466"/>
            <a:ext cx="381805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10.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Pick a time period from drop-down menu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Bent-Up Arrow 12"/>
          <p:cNvSpPr/>
          <p:nvPr/>
        </p:nvSpPr>
        <p:spPr>
          <a:xfrm>
            <a:off x="1507630" y="4060272"/>
            <a:ext cx="2764820" cy="2398927"/>
          </a:xfrm>
          <a:prstGeom prst="bentUpArrow">
            <a:avLst>
              <a:gd name="adj1" fmla="val 25000"/>
              <a:gd name="adj2" fmla="val 3962"/>
              <a:gd name="adj3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Excel box to view it in the spreadsheet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499546" y="6289907"/>
            <a:ext cx="529382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13.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list appears at the bottom of screen. Click on the box.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8" y="1081088"/>
            <a:ext cx="6475191" cy="418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4583760" y="3174687"/>
            <a:ext cx="3679396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For example pick Jan 1, 2017 &amp; hit Excel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4" y="6233850"/>
            <a:ext cx="2247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759947" y="6006517"/>
            <a:ext cx="5085469" cy="336986"/>
          </a:xfrm>
          <a:prstGeom prst="horizontalScrol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Step 14</a:t>
            </a:r>
            <a:r>
              <a:rPr lang="en-US" sz="1200" dirty="0" smtClean="0">
                <a:solidFill>
                  <a:srgbClr val="C00000"/>
                </a:solidFill>
              </a:rPr>
              <a:t>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New Report with Sponsor Information is completed.  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3" y="1449737"/>
            <a:ext cx="8438228" cy="417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4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18605</TotalTime>
  <Words>133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 Boshigt</dc:creator>
  <cp:lastModifiedBy>Ulla Boshigt</cp:lastModifiedBy>
  <cp:revision>92</cp:revision>
  <dcterms:created xsi:type="dcterms:W3CDTF">2011-05-13T20:27:37Z</dcterms:created>
  <dcterms:modified xsi:type="dcterms:W3CDTF">2018-02-05T15:11:33Z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TC101875474</vt:lpwstr>
  </property>
</Properties>
</file>