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1"/>
  </p:notesMasterIdLst>
  <p:handoutMasterIdLst>
    <p:handoutMasterId r:id="rId12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66"/>
    <a:srgbClr val="800080"/>
    <a:srgbClr val="000000"/>
    <a:srgbClr val="8FACE1"/>
    <a:srgbClr val="1F88C8"/>
    <a:srgbClr val="78F8FF"/>
    <a:srgbClr val="8EABDE"/>
    <a:srgbClr val="F50736"/>
    <a:srgbClr val="5D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201" autoAdjust="0"/>
  </p:normalViewPr>
  <p:slideViewPr>
    <p:cSldViewPr snapToGrid="0">
      <p:cViewPr>
        <p:scale>
          <a:sx n="114" d="100"/>
          <a:sy n="114" d="100"/>
        </p:scale>
        <p:origin x="-912" y="204"/>
      </p:cViewPr>
      <p:guideLst>
        <p:guide orient="horz" pos="3728"/>
        <p:guide pos="5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267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916D7C-E647-4156-927F-4A18C377C031}" type="datetimeFigureOut">
              <a:rPr lang="en-US"/>
              <a:pPr/>
              <a:t>2/5/2018</a:t>
            </a:fld>
            <a:endParaRPr lang="en-US" dirty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A97EA0-67DB-4AE2-B47A-51B78825923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0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B919B-1DDE-4CA9-A73D-01BCA7E9D88C}" type="datetimeFigureOut">
              <a:rPr lang="en-US" smtClean="0"/>
              <a:t>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ABFF9-4767-48F4-BCA4-2974B250B7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DDD34C7-488B-4C4C-97D2-FC01AD8A6B67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36482F-F48E-4C0E-9BF8-BD2AA695B78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6"/>
          <p:cNvGrpSpPr/>
          <p:nvPr userDrawn="1"/>
        </p:nvGrpSpPr>
        <p:grpSpPr>
          <a:xfrm>
            <a:off x="0" y="786093"/>
            <a:ext cx="9144000" cy="1236478"/>
            <a:chOff x="0" y="786093"/>
            <a:chExt cx="9144000" cy="123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794971"/>
              <a:ext cx="9144000" cy="12276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pic>
          <p:nvPicPr>
            <p:cNvPr id="7" name="Billede 3" descr="dreamstime_Handsoverlapping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253976" y="786093"/>
              <a:ext cx="1890024" cy="1226943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indent="-342900" algn="ctr" defTabSz="914400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400" b="1" kern="0" noProof="1">
                <a:solidFill>
                  <a:sysClr val="window" lastClr="FFFFFF"/>
                </a:solidFill>
                <a:latin typeface="Arial" pitchFamily="34" charset="0"/>
                <a:ea typeface="ＭＳ Ｐゴシック" pitchFamily="-97" charset="-128"/>
                <a:cs typeface="+mn-cs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pitchFamily="-97" charset="-128"/>
                <a:cs typeface="+mn-cs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  <a:cs typeface="+mn-cs"/>
            </a:endParaRPr>
          </a:p>
        </p:txBody>
      </p:sp>
      <p:pic>
        <p:nvPicPr>
          <p:cNvPr id="6" name="Billede 3" descr="dreamstime_Handsoverlappin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53288" y="785813"/>
            <a:ext cx="18907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7B46851-1701-4853-8546-7E04F73362C9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736E0F3-8ED4-43F5-9C76-098621E48E8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EB136C1-FCE5-4EF5-B7DA-3088937DA35B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AA6F94A-FBF1-46C1-8125-F0C0995D2D8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6A0CB8-31E8-47B3-8A1C-B6A7491E96AC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F0E311-F0EC-4D0D-A027-1DFF6CA55AC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57D38A9-CAED-4E34-ACD4-5A8264016E9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4544056-BF29-4F4A-8BB5-8B60A695D95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6549946-67C7-4C2D-A4BE-8F166C611C3F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1E203C-AA22-4D35-8280-C73388119B3A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66E0EA6-4C91-4CED-824F-A0E0105E46A8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28CA01-46F5-4D1B-B2C1-C2DAB57301A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DC2B578-A6DA-4092-BD8E-B77395509B1E}" type="datetime1">
              <a:rPr lang="da-DK"/>
              <a:pPr>
                <a:defRPr/>
              </a:pPr>
              <a:t>05-02-2018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7E9319E-6FA9-42A3-9B59-0F64A1BD5EB3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41" r:id="rId11"/>
    <p:sldLayoutId id="2147483853" r:id="rId12"/>
    <p:sldLayoutId id="2147483854" r:id="rId13"/>
    <p:sldLayoutId id="2147483843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Billede 26" descr="dreamstime_Handsoverlapp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9823"/>
            <a:ext cx="91694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ktangel 27"/>
          <p:cNvSpPr/>
          <p:nvPr/>
        </p:nvSpPr>
        <p:spPr>
          <a:xfrm>
            <a:off x="1550987" y="3705618"/>
            <a:ext cx="7593013" cy="313748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a-DK" dirty="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gray">
          <a:xfrm>
            <a:off x="519113" y="4127500"/>
            <a:ext cx="4852987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1688"/>
            <a:endParaRPr lang="en-US" sz="2000" dirty="0">
              <a:solidFill>
                <a:srgbClr val="171717"/>
              </a:solidFill>
            </a:endParaRPr>
          </a:p>
        </p:txBody>
      </p:sp>
      <p:sp>
        <p:nvSpPr>
          <p:cNvPr id="16388" name="Rectangle 5"/>
          <p:cNvSpPr txBox="1">
            <a:spLocks noChangeArrowheads="1"/>
          </p:cNvSpPr>
          <p:nvPr/>
        </p:nvSpPr>
        <p:spPr bwMode="blackGray">
          <a:xfrm>
            <a:off x="1679838" y="4844992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NAHU 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Eras Bold ITC" panose="020B0907030504020204" pitchFamily="34" charset="0"/>
              </a:rPr>
              <a:t>eCommerce Instructions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Eras Bold ITC" panose="020B0907030504020204" pitchFamily="34" charset="0"/>
            </a:endParaRPr>
          </a:p>
        </p:txBody>
      </p:sp>
      <p:pic>
        <p:nvPicPr>
          <p:cNvPr id="16389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2070" y="365432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blackGray">
          <a:xfrm>
            <a:off x="1783549" y="5754964"/>
            <a:ext cx="7301728" cy="102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r" defTabSz="914400" eaLnBrk="0" hangingPunct="0">
              <a:lnSpc>
                <a:spcPct val="95000"/>
              </a:lnSpc>
            </a:pP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►►►Lapsed Member Report</a:t>
            </a:r>
            <a:endParaRPr lang="en-US" sz="3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Callout 5"/>
          <p:cNvSpPr/>
          <p:nvPr/>
        </p:nvSpPr>
        <p:spPr>
          <a:xfrm>
            <a:off x="92276" y="1208015"/>
            <a:ext cx="2122418" cy="604006"/>
          </a:xfrm>
          <a:prstGeom prst="downArrow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Go to ww.nahu.org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1867957"/>
            <a:ext cx="8615494" cy="413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377343" y="1812021"/>
            <a:ext cx="1355913" cy="54895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7343" y="1929468"/>
            <a:ext cx="116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+mn-lt"/>
              </a:rPr>
              <a:t>Step 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Sign in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5" y="1560351"/>
            <a:ext cx="8513763" cy="45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756556" y="1661020"/>
            <a:ext cx="152679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Resources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90048" y="3691156"/>
            <a:ext cx="2068049" cy="604007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4.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Leadership Reports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6" y="1409348"/>
            <a:ext cx="8313488" cy="507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2676284" y="5589471"/>
            <a:ext cx="2046718" cy="458991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5.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Sponsor Reports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463914" y="6138229"/>
            <a:ext cx="2471457" cy="34646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6.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READ MORE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2" y="1311456"/>
            <a:ext cx="8553450" cy="510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eft Arrow 7"/>
          <p:cNvSpPr/>
          <p:nvPr/>
        </p:nvSpPr>
        <p:spPr>
          <a:xfrm>
            <a:off x="1737918" y="4882393"/>
            <a:ext cx="3296875" cy="373528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7.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SPONSOR INFORMATION box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519404"/>
            <a:ext cx="3038475" cy="57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Up-Down Arrow 1"/>
          <p:cNvSpPr/>
          <p:nvPr/>
        </p:nvSpPr>
        <p:spPr>
          <a:xfrm>
            <a:off x="4226310" y="1893533"/>
            <a:ext cx="1939598" cy="2824916"/>
          </a:xfrm>
          <a:prstGeom prst="upDownArrow">
            <a:avLst>
              <a:gd name="adj1" fmla="val 51250"/>
              <a:gd name="adj2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8.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Scroll </a:t>
            </a:r>
          </a:p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up or down to choose your chapter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359017"/>
            <a:ext cx="7553325" cy="491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eft Arrow 9"/>
          <p:cNvSpPr/>
          <p:nvPr/>
        </p:nvSpPr>
        <p:spPr>
          <a:xfrm>
            <a:off x="5166552" y="4555222"/>
            <a:ext cx="381805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9.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this line for lapsed or canceled members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166552" y="4994465"/>
            <a:ext cx="3818057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10.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Pick a month or a year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Bent-Up Arrow 3"/>
          <p:cNvSpPr/>
          <p:nvPr/>
        </p:nvSpPr>
        <p:spPr>
          <a:xfrm>
            <a:off x="1505177" y="4994463"/>
            <a:ext cx="2764820" cy="1674783"/>
          </a:xfrm>
          <a:prstGeom prst="bentUpArrow">
            <a:avLst>
              <a:gd name="adj1" fmla="val 25000"/>
              <a:gd name="adj2" fmla="val 3962"/>
              <a:gd name="adj3" fmla="val 5000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11.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Click on Excel box to view it in the spreadsheet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394888"/>
            <a:ext cx="7741851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" y="6237434"/>
            <a:ext cx="221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ft Arrow 8"/>
          <p:cNvSpPr/>
          <p:nvPr/>
        </p:nvSpPr>
        <p:spPr>
          <a:xfrm>
            <a:off x="5442685" y="4335600"/>
            <a:ext cx="3348978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12.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For example pick 2 months &amp; hit Excel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2499546" y="6289907"/>
            <a:ext cx="5293825" cy="439243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Step 13.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list appears at the bottom of screen. Click on the box.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36" name="Picture 2" descr="http://www.nahu.org/members/Logo/NAHU_Logo_Col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13" y="347663"/>
            <a:ext cx="11620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592138" y="2100263"/>
            <a:ext cx="80065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171450" defTabSz="9144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1" y="2189527"/>
            <a:ext cx="8581936" cy="183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orizontal Scroll 4"/>
          <p:cNvSpPr/>
          <p:nvPr/>
        </p:nvSpPr>
        <p:spPr>
          <a:xfrm>
            <a:off x="2414289" y="4664279"/>
            <a:ext cx="4362276" cy="336986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Step 14</a:t>
            </a:r>
            <a:r>
              <a:rPr lang="en-US" sz="1200" dirty="0" smtClean="0">
                <a:solidFill>
                  <a:srgbClr val="C00000"/>
                </a:solidFill>
              </a:rPr>
              <a:t>. </a:t>
            </a:r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</a:rPr>
              <a:t>Your Lapsed Report is completed.   </a:t>
            </a:r>
            <a:endParaRPr lang="en-US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Kontor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18586</TotalTime>
  <Words>128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1_Kontortema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Ulla Boshigt</dc:creator>
  <cp:lastModifiedBy>Ulla Boshigt</cp:lastModifiedBy>
  <cp:revision>89</cp:revision>
  <dcterms:created xsi:type="dcterms:W3CDTF">2011-05-13T20:27:37Z</dcterms:created>
  <dcterms:modified xsi:type="dcterms:W3CDTF">2018-02-05T15:21:10Z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TC101875474</vt:lpwstr>
  </property>
</Properties>
</file>