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10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66"/>
    <a:srgbClr val="800080"/>
    <a:srgbClr val="00000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2" y="72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2/5/2018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783549" y="5754964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►►►Credit Card Expiration Report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499545" y="6094645"/>
            <a:ext cx="52938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list appears at the bottom of screen. Click on the box.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" y="6095738"/>
            <a:ext cx="2228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2" y="1382435"/>
            <a:ext cx="8120544" cy="47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5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2642190" y="4153948"/>
            <a:ext cx="4362276" cy="336986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Step 15</a:t>
            </a:r>
            <a:r>
              <a:rPr lang="en-US" sz="1200" dirty="0" smtClean="0">
                <a:solidFill>
                  <a:srgbClr val="C00000"/>
                </a:solidFill>
              </a:rPr>
              <a:t>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Credit Card Expiration Report is completed.  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" y="2100263"/>
            <a:ext cx="8611736" cy="145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Callout 5"/>
          <p:cNvSpPr/>
          <p:nvPr/>
        </p:nvSpPr>
        <p:spPr>
          <a:xfrm>
            <a:off x="92276" y="1208015"/>
            <a:ext cx="2122418" cy="604006"/>
          </a:xfrm>
          <a:prstGeom prst="down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Go to ww.nahu.org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1867957"/>
            <a:ext cx="8615494" cy="41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77343" y="1812021"/>
            <a:ext cx="1355913" cy="5489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343" y="1929468"/>
            <a:ext cx="11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Step 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Sign in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" y="1560351"/>
            <a:ext cx="8513763" cy="45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756556" y="1661020"/>
            <a:ext cx="152679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Resources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90048" y="3691156"/>
            <a:ext cx="2068049" cy="60400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Leadership Reports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2" y="1355478"/>
            <a:ext cx="8566157" cy="529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2527379" y="5536734"/>
            <a:ext cx="1625172" cy="536895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5.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eCommerce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189525" y="6291743"/>
            <a:ext cx="23442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6.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READ MORE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5" y="1375793"/>
            <a:ext cx="8571214" cy="50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494635" y="4723002"/>
            <a:ext cx="3296875" cy="373529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ECOMMERCE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392572"/>
            <a:ext cx="7763297" cy="520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3520038" y="4029828"/>
            <a:ext cx="5184399" cy="486561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</a:t>
            </a:r>
            <a:r>
              <a:rPr lang="en-US" sz="1200" b="1" dirty="0" smtClean="0">
                <a:solidFill>
                  <a:srgbClr val="C00000"/>
                </a:solidFill>
              </a:rPr>
              <a:t>M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, hold CTRL button &amp; click on </a:t>
            </a:r>
            <a:r>
              <a:rPr lang="en-US" sz="1200" b="1" dirty="0" smtClean="0">
                <a:solidFill>
                  <a:srgbClr val="C00000"/>
                </a:solidFill>
              </a:rPr>
              <a:t>LIFE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n-US" sz="1200" b="1" dirty="0" smtClean="0">
                <a:solidFill>
                  <a:srgbClr val="C00000"/>
                </a:solidFill>
              </a:rPr>
              <a:t>R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 for active members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3379524" y="4431321"/>
            <a:ext cx="5465429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 8.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Your Chapter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or hold CTRL button to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multiple chapters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034402" y="5788059"/>
            <a:ext cx="5022562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 9.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Select credit card expiration dates: use this format as an example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1400258" y="6162894"/>
            <a:ext cx="5268289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hit </a:t>
            </a:r>
            <a:r>
              <a:rPr lang="en-US" sz="1200" b="1" dirty="0" smtClean="0">
                <a:solidFill>
                  <a:srgbClr val="C00000"/>
                </a:solidFill>
              </a:rPr>
              <a:t>SEARCH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0" y="1776413"/>
            <a:ext cx="7558480" cy="459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444622" y="4613570"/>
            <a:ext cx="2197583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EXPORT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2" y="1392572"/>
            <a:ext cx="7995224" cy="490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2429912" y="3714734"/>
            <a:ext cx="3348978" cy="37680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one as address selection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2136296" y="4893317"/>
            <a:ext cx="6059747" cy="37680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&amp; add line items from the left column to export &amp; view in your spreadsheet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588786" y="4309582"/>
            <a:ext cx="225368" cy="1921079"/>
          </a:xfrm>
          <a:prstGeom prst="leftBrace">
            <a:avLst>
              <a:gd name="adj1" fmla="val 8333"/>
              <a:gd name="adj2" fmla="val 4607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01312" y="443980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01312" y="454447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1312" y="464953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1442906"/>
            <a:ext cx="7770694" cy="514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576556" y="3489094"/>
            <a:ext cx="3348978" cy="37680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PERFORM Export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19046</TotalTime>
  <Words>168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112</cp:revision>
  <dcterms:created xsi:type="dcterms:W3CDTF">2011-05-13T20:27:37Z</dcterms:created>
  <dcterms:modified xsi:type="dcterms:W3CDTF">2018-02-05T15:30:55Z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