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5"/>
  </p:notesMasterIdLst>
  <p:sldIdLst>
    <p:sldId id="267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B"/>
    <a:srgbClr val="9F0927"/>
    <a:srgbClr val="C61A28"/>
    <a:srgbClr val="BE1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733"/>
  </p:normalViewPr>
  <p:slideViewPr>
    <p:cSldViewPr snapToGrid="0" snapToObjects="1">
      <p:cViewPr>
        <p:scale>
          <a:sx n="100" d="100"/>
          <a:sy n="100" d="100"/>
        </p:scale>
        <p:origin x="-744" y="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BD544-B326-FA45-8EC7-A0FEF8265E6C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B649C-6D5B-B440-9838-FAD6A9A02D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5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7329" y="4530254"/>
            <a:ext cx="2133600" cy="273844"/>
          </a:xfrm>
          <a:prstGeom prst="rect">
            <a:avLst/>
          </a:prstGeom>
        </p:spPr>
        <p:txBody>
          <a:bodyPr/>
          <a:lstStyle/>
          <a:p>
            <a:fld id="{6A943C20-2B88-A24E-9584-55A0ADCA1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82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7329" y="4530254"/>
            <a:ext cx="2133600" cy="273844"/>
          </a:xfrm>
          <a:prstGeom prst="rect">
            <a:avLst/>
          </a:prstGeom>
        </p:spPr>
        <p:txBody>
          <a:bodyPr/>
          <a:lstStyle/>
          <a:p>
            <a:fld id="{6A943C20-2B88-A24E-9584-55A0ADCA1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0" i="0" cap="all">
                <a:latin typeface="Futura Medium" charset="0"/>
                <a:ea typeface="Futura Medium" charset="0"/>
                <a:cs typeface="Futura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7329" y="4530254"/>
            <a:ext cx="2133600" cy="273844"/>
          </a:xfrm>
          <a:prstGeom prst="rect">
            <a:avLst/>
          </a:prstGeom>
        </p:spPr>
        <p:txBody>
          <a:bodyPr/>
          <a:lstStyle/>
          <a:p>
            <a:fld id="{6A943C20-2B88-A24E-9584-55A0ADCA1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29075" cy="317182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29075" cy="317182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7329" y="4530254"/>
            <a:ext cx="2133600" cy="273844"/>
          </a:xfrm>
          <a:prstGeom prst="rect">
            <a:avLst/>
          </a:prstGeom>
        </p:spPr>
        <p:txBody>
          <a:bodyPr/>
          <a:lstStyle/>
          <a:p>
            <a:fld id="{6A943C20-2B88-A24E-9584-55A0ADCA1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71224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71224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7329" y="4530254"/>
            <a:ext cx="2133600" cy="273844"/>
          </a:xfrm>
          <a:prstGeom prst="rect">
            <a:avLst/>
          </a:prstGeom>
        </p:spPr>
        <p:txBody>
          <a:bodyPr/>
          <a:lstStyle/>
          <a:p>
            <a:fld id="{6A943C20-2B88-A24E-9584-55A0ADCA1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7329" y="4530254"/>
            <a:ext cx="2133600" cy="273844"/>
          </a:xfrm>
          <a:prstGeom prst="rect">
            <a:avLst/>
          </a:prstGeom>
        </p:spPr>
        <p:txBody>
          <a:bodyPr/>
          <a:lstStyle/>
          <a:p>
            <a:fld id="{6A943C20-2B88-A24E-9584-55A0ADCA1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7329" y="4530254"/>
            <a:ext cx="2133600" cy="273844"/>
          </a:xfrm>
          <a:prstGeom prst="rect">
            <a:avLst/>
          </a:prstGeom>
        </p:spPr>
        <p:txBody>
          <a:bodyPr/>
          <a:lstStyle/>
          <a:p>
            <a:fld id="{6A943C20-2B88-A24E-9584-55A0ADCA1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3200" b="0" i="0">
                <a:latin typeface="Futura Medium" charset="0"/>
                <a:ea typeface="Futura Medium" charset="0"/>
                <a:cs typeface="Futura Medium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5118"/>
            <a:ext cx="5111750" cy="370970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2384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7329" y="4530254"/>
            <a:ext cx="2133600" cy="273844"/>
          </a:xfrm>
          <a:prstGeom prst="rect">
            <a:avLst/>
          </a:prstGeom>
        </p:spPr>
        <p:txBody>
          <a:bodyPr/>
          <a:lstStyle/>
          <a:p>
            <a:fld id="{6A943C20-2B88-A24E-9584-55A0ADCA1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286125"/>
            <a:ext cx="5486400" cy="425054"/>
          </a:xfrm>
        </p:spPr>
        <p:txBody>
          <a:bodyPr anchor="b"/>
          <a:lstStyle>
            <a:lvl1pPr algn="l">
              <a:defRPr sz="1800" b="0" i="0">
                <a:latin typeface="Futura Medium" charset="0"/>
                <a:ea typeface="Futura Medium" charset="0"/>
                <a:cs typeface="Futura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282654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711178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47329" y="4530254"/>
            <a:ext cx="2133600" cy="273844"/>
          </a:xfrm>
          <a:prstGeom prst="rect">
            <a:avLst/>
          </a:prstGeom>
        </p:spPr>
        <p:txBody>
          <a:bodyPr/>
          <a:lstStyle/>
          <a:p>
            <a:fld id="{6A943C20-2B88-A24E-9584-55A0ADCA1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68"/>
          <p:cNvSpPr/>
          <p:nvPr userDrawn="1"/>
        </p:nvSpPr>
        <p:spPr>
          <a:xfrm>
            <a:off x="8286490" y="4501679"/>
            <a:ext cx="857510" cy="295164"/>
          </a:xfrm>
          <a:prstGeom prst="rect">
            <a:avLst/>
          </a:prstGeom>
          <a:solidFill>
            <a:srgbClr val="00529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algn="ctr"/>
            <a:endParaRPr lang="en-US" sz="3000" baseline="30000" dirty="0">
              <a:latin typeface="Gotham Book"/>
              <a:cs typeface="Gotham Book"/>
            </a:endParaRPr>
          </a:p>
        </p:txBody>
      </p:sp>
      <p:sp>
        <p:nvSpPr>
          <p:cNvPr id="14" name="Shape 68"/>
          <p:cNvSpPr/>
          <p:nvPr userDrawn="1"/>
        </p:nvSpPr>
        <p:spPr>
          <a:xfrm>
            <a:off x="0" y="4501679"/>
            <a:ext cx="6872836" cy="295164"/>
          </a:xfrm>
          <a:prstGeom prst="rect">
            <a:avLst/>
          </a:prstGeom>
          <a:solidFill>
            <a:srgbClr val="00529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algn="ctr"/>
            <a:endParaRPr lang="en-US" sz="3000" baseline="30000" dirty="0">
              <a:latin typeface="Gotham Book"/>
              <a:cs typeface="Gotham Book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012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4519844"/>
            <a:ext cx="6415636" cy="276999"/>
          </a:xfrm>
          <a:prstGeom prst="rect">
            <a:avLst/>
          </a:prstGeom>
        </p:spPr>
        <p:txBody>
          <a:bodyPr vert="horz" wrap="square" anchor="ctr" anchorCtr="0">
            <a:spAutoFit/>
          </a:bodyPr>
          <a:lstStyle/>
          <a:p>
            <a:pPr algn="l"/>
            <a:r>
              <a:rPr lang="en-US" sz="1200" spc="1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2018</a:t>
            </a:r>
            <a:r>
              <a:rPr lang="en-US" sz="1200" spc="100" baseline="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 </a:t>
            </a:r>
            <a:r>
              <a:rPr lang="en-US" sz="1200" spc="100" dirty="0" smtClean="0">
                <a:solidFill>
                  <a:schemeClr val="bg1"/>
                </a:solidFill>
                <a:latin typeface="Futura Std Book" charset="0"/>
                <a:ea typeface="Futura Std Book" charset="0"/>
                <a:cs typeface="Futura Std Book" charset="0"/>
              </a:rPr>
              <a:t>ANNUAL CONVENTION: TEAMWORK MAKES THE DREAM WORK</a:t>
            </a:r>
            <a:endParaRPr lang="en-US" sz="1200" spc="100" baseline="30000" dirty="0">
              <a:solidFill>
                <a:schemeClr val="bg1"/>
              </a:solidFill>
              <a:latin typeface="Futura Std Book" charset="0"/>
              <a:ea typeface="Futura Std Book" charset="0"/>
              <a:cs typeface="Futura Std Book" charset="0"/>
            </a:endParaRPr>
          </a:p>
        </p:txBody>
      </p:sp>
      <p:pic>
        <p:nvPicPr>
          <p:cNvPr id="8" name="Picture 7" descr="nahu-watermark-grey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604" y="4416541"/>
            <a:ext cx="1126118" cy="520267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2721" y="4530254"/>
            <a:ext cx="638207" cy="273843"/>
          </a:xfrm>
          <a:prstGeom prst="rect">
            <a:avLst/>
          </a:prstGeom>
        </p:spPr>
        <p:txBody>
          <a:bodyPr anchor="ctr" anchorCtr="0"/>
          <a:lstStyle>
            <a:lvl1pPr algn="r">
              <a:defRPr sz="1050" b="1" i="0">
                <a:solidFill>
                  <a:schemeClr val="bg1"/>
                </a:solidFill>
                <a:latin typeface="Futura Extra Black" charset="0"/>
                <a:ea typeface="Futura Extra Black" charset="0"/>
                <a:cs typeface="Futura Extra Black" charset="0"/>
              </a:defRPr>
            </a:lvl1pPr>
          </a:lstStyle>
          <a:p>
            <a:fld id="{6A943C20-2B88-A24E-9584-55A0ADCA14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342900" rtl="0" eaLnBrk="1" latinLnBrk="0" hangingPunct="1">
        <a:spcBef>
          <a:spcPct val="0"/>
        </a:spcBef>
        <a:buNone/>
        <a:defRPr sz="3200" b="0" i="0" kern="1200" spc="0">
          <a:solidFill>
            <a:srgbClr val="00529B"/>
          </a:solidFill>
          <a:latin typeface="Futura Medium" charset="0"/>
          <a:ea typeface="Futura Medium" charset="0"/>
          <a:cs typeface="Futura Medium" charset="0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>
              <a:lumMod val="85000"/>
              <a:lumOff val="15000"/>
            </a:schemeClr>
          </a:solidFill>
          <a:latin typeface="Futura Std Medium"/>
          <a:ea typeface="+mn-ea"/>
          <a:cs typeface="Futura Std Medium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00529B"/>
          </a:solidFill>
          <a:latin typeface="Futura Std Book"/>
          <a:ea typeface="+mn-ea"/>
          <a:cs typeface="Futura Std Book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500" b="0" i="0" kern="1200">
          <a:solidFill>
            <a:schemeClr val="tx1">
              <a:lumMod val="65000"/>
              <a:lumOff val="35000"/>
            </a:schemeClr>
          </a:solidFill>
          <a:latin typeface="Futura Std Book"/>
          <a:ea typeface="+mn-ea"/>
          <a:cs typeface="Futura Std Book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b="0" i="0" kern="1200">
          <a:solidFill>
            <a:schemeClr val="tx1">
              <a:lumMod val="85000"/>
              <a:lumOff val="15000"/>
            </a:schemeClr>
          </a:solidFill>
          <a:latin typeface="Futura Std Book"/>
          <a:ea typeface="+mn-ea"/>
          <a:cs typeface="Futura Std Book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b="0" i="0" kern="1200">
          <a:solidFill>
            <a:schemeClr val="tx1">
              <a:lumMod val="65000"/>
              <a:lumOff val="35000"/>
            </a:schemeClr>
          </a:solidFill>
          <a:latin typeface="Futura Std Book"/>
          <a:ea typeface="+mn-ea"/>
          <a:cs typeface="Futura Std Book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58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3200" b="0" i="0" kern="1200" spc="0">
          <a:solidFill>
            <a:srgbClr val="9F0927"/>
          </a:solidFill>
          <a:latin typeface="Futura Medium" charset="0"/>
          <a:ea typeface="Futura Medium" charset="0"/>
          <a:cs typeface="Futura Medium" charset="0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>
              <a:lumMod val="85000"/>
              <a:lumOff val="15000"/>
            </a:schemeClr>
          </a:solidFill>
          <a:latin typeface="Futura Std Medium"/>
          <a:ea typeface="+mn-ea"/>
          <a:cs typeface="Futura Std Medium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9F0927"/>
          </a:solidFill>
          <a:latin typeface="Futura Std Book"/>
          <a:ea typeface="+mn-ea"/>
          <a:cs typeface="Futura Std Book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500" b="0" i="0" kern="1200">
          <a:solidFill>
            <a:schemeClr val="tx1">
              <a:lumMod val="65000"/>
              <a:lumOff val="35000"/>
            </a:schemeClr>
          </a:solidFill>
          <a:latin typeface="Futura Std Book"/>
          <a:ea typeface="+mn-ea"/>
          <a:cs typeface="Futura Std Book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b="0" i="0" kern="1200">
          <a:solidFill>
            <a:schemeClr val="tx1">
              <a:lumMod val="85000"/>
              <a:lumOff val="15000"/>
            </a:schemeClr>
          </a:solidFill>
          <a:latin typeface="Futura Std Book"/>
          <a:ea typeface="+mn-ea"/>
          <a:cs typeface="Futura Std Book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b="0" i="0" kern="1200">
          <a:solidFill>
            <a:schemeClr val="tx1">
              <a:lumMod val="65000"/>
              <a:lumOff val="35000"/>
            </a:schemeClr>
          </a:solidFill>
          <a:latin typeface="Futura Std Book"/>
          <a:ea typeface="+mn-ea"/>
          <a:cs typeface="Futura Std Book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1"/>
          <a:stretch/>
        </p:blipFill>
        <p:spPr>
          <a:xfrm>
            <a:off x="0" y="0"/>
            <a:ext cx="9144000" cy="5141627"/>
          </a:xfrm>
          <a:prstGeom prst="rect">
            <a:avLst/>
          </a:prstGeom>
        </p:spPr>
      </p:pic>
      <p:sp>
        <p:nvSpPr>
          <p:cNvPr id="6" name="Shape 68"/>
          <p:cNvSpPr/>
          <p:nvPr/>
        </p:nvSpPr>
        <p:spPr>
          <a:xfrm>
            <a:off x="0" y="4501679"/>
            <a:ext cx="9144000" cy="273843"/>
          </a:xfrm>
          <a:prstGeom prst="rect">
            <a:avLst/>
          </a:prstGeom>
          <a:solidFill>
            <a:srgbClr val="00529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algn="ctr"/>
            <a:endParaRPr lang="en-US" sz="3000" baseline="30000" dirty="0">
              <a:latin typeface="Gotham Book"/>
              <a:cs typeface="Gotham Boo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50" y="-224651"/>
            <a:ext cx="6547887" cy="18818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2138" y="4494922"/>
            <a:ext cx="4399731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/>
            <a:r>
              <a:rPr lang="en-US" sz="1400" spc="300" dirty="0" smtClean="0">
                <a:solidFill>
                  <a:schemeClr val="bg1"/>
                </a:solidFill>
                <a:latin typeface="Futura Light" charset="0"/>
                <a:ea typeface="Futura Light" charset="0"/>
                <a:cs typeface="Futura Light" charset="0"/>
              </a:rPr>
              <a:t>NAHU 2018 ANNUAL CONVENTION</a:t>
            </a:r>
            <a:endParaRPr lang="en-US" sz="1400" spc="300" dirty="0">
              <a:solidFill>
                <a:schemeClr val="bg1"/>
              </a:solidFill>
              <a:latin typeface="Futura Light" charset="0"/>
              <a:ea typeface="Futura Light" charset="0"/>
              <a:cs typeface="Futura Light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818" y="3832928"/>
            <a:ext cx="6856364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600" spc="200" dirty="0" smtClean="0">
                <a:solidFill>
                  <a:schemeClr val="bg1"/>
                </a:solidFill>
                <a:effectLst>
                  <a:glow rad="88900">
                    <a:schemeClr val="tx1">
                      <a:lumMod val="95000"/>
                      <a:lumOff val="5000"/>
                      <a:alpha val="13000"/>
                    </a:schemeClr>
                  </a:glow>
                </a:effectLst>
                <a:latin typeface="Futura Std Light" charset="0"/>
                <a:ea typeface="Futura Std Light" charset="0"/>
                <a:cs typeface="Futura Std Light" charset="0"/>
              </a:rPr>
              <a:t>TEAMWORK MAKES THE DREAM WORK</a:t>
            </a:r>
            <a:endParaRPr lang="en-US" sz="4000" spc="300" baseline="30000" dirty="0">
              <a:solidFill>
                <a:schemeClr val="bg1"/>
              </a:solidFill>
              <a:effectLst>
                <a:glow rad="88900">
                  <a:schemeClr val="tx1">
                    <a:lumMod val="95000"/>
                    <a:lumOff val="5000"/>
                    <a:alpha val="13000"/>
                  </a:schemeClr>
                </a:glow>
              </a:effectLst>
              <a:latin typeface="Futura Std Book" charset="0"/>
              <a:ea typeface="Futura Std Book" charset="0"/>
              <a:cs typeface="Futura St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9</Words>
  <Application>Microsoft Office PowerPoint</Application>
  <PresentationFormat>On-screen Show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1_Office Theme</vt:lpstr>
      <vt:lpstr>PowerPoint Presentation</vt:lpstr>
      <vt:lpstr>PowerPoint Presentation</vt:lpstr>
    </vt:vector>
  </TitlesOfParts>
  <Company>KBC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 Ryan</dc:creator>
  <cp:lastModifiedBy>Kelly Loussedes</cp:lastModifiedBy>
  <cp:revision>67</cp:revision>
  <dcterms:created xsi:type="dcterms:W3CDTF">2015-02-05T17:39:28Z</dcterms:created>
  <dcterms:modified xsi:type="dcterms:W3CDTF">2018-03-26T14:45:28Z</dcterms:modified>
</cp:coreProperties>
</file>