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047" autoAdjust="0"/>
    <p:restoredTop sz="94502" autoAdjust="0"/>
  </p:normalViewPr>
  <p:slideViewPr>
    <p:cSldViewPr>
      <p:cViewPr>
        <p:scale>
          <a:sx n="100" d="100"/>
          <a:sy n="100" d="100"/>
        </p:scale>
        <p:origin x="326" y="11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nahu.org/media/media/kit/NAHU%20Social%20Media%20Report%20-%20January%202017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January2017MHR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January2017MHR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January2017MHR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January's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495800" y="152400"/>
            <a:ext cx="4495799" cy="2895600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39117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86088" y="3152393"/>
            <a:ext cx="6564889" cy="2867407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7239000" y="5029200"/>
            <a:ext cx="685800" cy="8746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903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1" y="3381280"/>
            <a:ext cx="6206622" cy="240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52" y="314325"/>
            <a:ext cx="4057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4647"/>
            <a:ext cx="9143997" cy="46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4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1" y="3872987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9384" y="228600"/>
            <a:ext cx="2358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Twitter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8,707 followers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tweeted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 over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earned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46,100 impressions</a:t>
            </a:r>
            <a:r>
              <a:rPr lang="en-US" sz="1500" dirty="0"/>
              <a:t>, averaging roughly 1</a:t>
            </a:r>
            <a:r>
              <a:rPr lang="en-US" sz="1500" dirty="0" smtClean="0"/>
              <a:t>,500 </a:t>
            </a:r>
            <a:r>
              <a:rPr lang="en-US" sz="1500" dirty="0"/>
              <a:t>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had an average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500" dirty="0"/>
              <a:t>of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r>
              <a:rPr lang="en-US" sz="1500" dirty="0"/>
              <a:t>, receiving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402 link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clicks,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 retweets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 likes</a:t>
            </a:r>
            <a:r>
              <a:rPr lang="en-US" sz="15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384" y="3769310"/>
            <a:ext cx="23584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Facebook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3,128 likes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 times</a:t>
            </a:r>
            <a:r>
              <a:rPr lang="en-US" sz="1500" dirty="0"/>
              <a:t>. NAHU's Facebook posts reached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949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posts were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around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 </a:t>
            </a:r>
            <a:r>
              <a:rPr lang="en-US" sz="1500" dirty="0"/>
              <a:t>and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times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35375" y="6367046"/>
            <a:ext cx="47988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6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571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70995"/>
            <a:ext cx="3505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Amarillo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Globe-News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Atlanta Journal-Constitution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NPR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Columbia Star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Connecticut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Columbus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Dispatch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Houston Chronicle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Omaha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World-Herald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San Antonio Express-News San Francisco Chronicle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Lincoln Journal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Miami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Herald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9812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Roanoke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York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Kansas City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Register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Tulsa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Louis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Oklahoman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Winston-Salem Journal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Virginian-Pilot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209663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MAGAZINES: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Healthcare Payer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National Underwriter Life &amp; Health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and Financial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Business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California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Pharma &amp; Healthcare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Journal Record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2014478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Majic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102.3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Utah's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News/KSL-AM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NewsChannel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 This Morning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 On Your Side 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5PM/WCPO-TV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FOX News Channel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WTOL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BBC World News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KTRS-AM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WBOY-TV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276601"/>
            <a:ext cx="4267200" cy="34290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414130"/>
            <a:ext cx="4495799" cy="346267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Maine: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Healthcare Finance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Boston Business Journal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mHealth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Intelligence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Pharma &amp; Healthcare Monitor, PR Newswire (3), Profit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Quotes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Patch (2), Times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Union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WRVO, The Open Mind, WNET-TV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My informs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 (4)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568946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WDDE-FM 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Press, Kaiser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 News, BBC World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News, NPR,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EIN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WSDL 90.7, WBOC-TV, WBOC-TV2, WYPR-FM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PRWeb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Caucus New Jersey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WNJT-TV (10)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WFMZ-TV &amp; Centre Daily Times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Roanoke Times,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Virginian-Pilot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WUPV-TV, WWBT-TV (2), WHRO-FM,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WVIR-TV,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Employee Benefit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Adviser (2)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News Service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1257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7541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981200"/>
            <a:ext cx="449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Sauk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Valley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Becker's  Hospital Review,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Herald - Cook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County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Tristates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Radio, Peoria 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Radio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WUIS-FM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Courier, WFIE-TV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Republic, WBAA, WVPE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WBND-TV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KyForward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WAVE-TV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StreetInsider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(2), Huron Daily Tribune,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WEMU-FM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Wgvu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news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Columbus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(2), 9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Your Side at 5PM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WCPO-TV, States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WOIO-TV, WOHL-TV,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WVXU-FM, WTOL-TV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Tire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Review, WXIX-TV (2) &amp; WFMJ-TV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WVNS-TV, WBOY-TV, WVPB-FM &amp; WTRF-TV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3111795"/>
            <a:ext cx="4267200" cy="3212805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3298210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Sioux City Journal, Waterloo-Cedar Falls Courier,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KWWL-TV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KTIV-TV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 Tribune (2)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Journal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Omaha World-Herald, Lincoln Journal Star, Norfolk Daily News, Hastings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Prairie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Yankton Daily Press &amp; Dakotan 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WDJT-TV, WUWM-FM &amp; Wisconsin Public Radio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59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286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535212"/>
            <a:ext cx="4419600" cy="4201642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98276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594550"/>
            <a:ext cx="4343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WAFF-TV (2), WSFA-TV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(3), WBRC-TV,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WKRG-TV, WLRH.org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WFLX-TV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Florida Politics, Saint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Petersblog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Miami Herald, Bradenton Herald, WZVN-TV, WFSU,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WUWF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WFIT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HealthyState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WLTZ-TV,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WALB-TV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(2), WFXG-TV,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WABE-FM, WTVM-TV, Telegraph,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WTOC-TV,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Columbus Ledger-Enquirer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Atlanta Journal-Constitution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WDAM-TV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WLBT-TV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WLOX-TV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11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Record 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Star-News, WBTV-TV, WUNC-FM, WCQS-FM, WFDD-FM, WSFX-TV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WECT-TV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 hits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Columbia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 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WCSC-TV (2), WIS-TV, Island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Packet, The State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WMBE-TV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wutc.org,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WMOT-FM, WRCB-TV &amp; WMC-TV (2)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384280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kuar.org &amp; KASU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KOAM-TV &amp; Kansas Public Radio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KSLA-TV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WAFB-TV, WWNO-FM, WRKF-FM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WVUE-TV (2)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Kansas City Star, KFVS-TV, Lake Expo &amp; KMOV-TV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Tulsa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Oklahoman,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KWGS.org, KQCW-TV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KWTV-TV (2), KSWO-TV,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KOTV-TV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Antonio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Express-News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Times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Amarillo Globe-News, Houston Chronicle,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KLTV-TV (2), KRHD-TV (2), KXXV-TV, KTRE-TV, KWES-TV, KAUZ-TV (2) &amp; KCBD-TV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16764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1981200"/>
            <a:ext cx="4038600" cy="31445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0574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 (2)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Aspen 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Idaho Statesman &amp; Boise State Public Radio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Montana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Radio  </a:t>
            </a:r>
            <a:r>
              <a:rPr lang="en-US" sz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KUNM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West Valley City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Journal, Standard-Examiner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Utah's Morning News - KSL-AM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136880"/>
            <a:ext cx="4648200" cy="349252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5800" y="3136880"/>
            <a:ext cx="457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Alaska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19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Chronicle,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Modesto Bee Fresno Bee, Merced Sun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Capital 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Radio,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KUSI-TV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KPBS-TV, KFMB-AM (760 AM Talk Radio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Merced Sun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Star, Tribune, JD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Supra,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Business, Spoke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GateHouse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Media, TutorialFinder.com, KALW California Broker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KVCR-FM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(2)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KTVN-TV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KVVU-TV  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Jefferson Public Radio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KLCC-FM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Seattle Post‑Intelligencer,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Tribune, Bellingham Herald, Tri-City Herald, KHQ-TV,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KUOW-FM,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Olympain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KNDO-TV (2) &amp; KHQ-TV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22248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3276600" y="634553"/>
            <a:ext cx="5791200" cy="2794447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665" y="304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6200" y="4038600"/>
            <a:ext cx="6172200" cy="2487976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4876800"/>
            <a:ext cx="1033931" cy="5555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4466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635" y="819067"/>
            <a:ext cx="5351130" cy="24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85652"/>
            <a:ext cx="5922335" cy="21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1234</Words>
  <Application>Microsoft Office PowerPoint</Application>
  <PresentationFormat>On-screen Show (4:3)</PresentationFormat>
  <Paragraphs>182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Illana Maze</cp:lastModifiedBy>
  <cp:revision>209</cp:revision>
  <dcterms:created xsi:type="dcterms:W3CDTF">2016-05-25T13:52:28Z</dcterms:created>
  <dcterms:modified xsi:type="dcterms:W3CDTF">2017-08-30T23:37:55Z</dcterms:modified>
</cp:coreProperties>
</file>