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3" autoAdjust="0"/>
    <p:restoredTop sz="94502" autoAdjust="0"/>
  </p:normalViewPr>
  <p:slideViewPr>
    <p:cSldViewPr>
      <p:cViewPr>
        <p:scale>
          <a:sx n="90" d="100"/>
          <a:sy n="90" d="100"/>
        </p:scale>
        <p:origin x="264" y="9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nahu.org/media/media/kit/NAHU%20Social%20Media%20Report%20-%20July%202016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July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April2016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July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July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MHR_July_2016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July's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495800" y="152400"/>
            <a:ext cx="4495799" cy="2895600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53" y="263990"/>
            <a:ext cx="4176448" cy="2631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1" y="39117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86088" y="3152393"/>
            <a:ext cx="6900512" cy="2791207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7239000" y="5029200"/>
            <a:ext cx="685800" cy="8746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903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" y="3264502"/>
            <a:ext cx="6592678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800"/>
            <a:ext cx="9144001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86200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9384" y="228600"/>
            <a:ext cx="2358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Twitter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8, 121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tweeted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 over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earned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67,600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impressions</a:t>
            </a:r>
            <a:r>
              <a:rPr lang="en-US" sz="1500" dirty="0"/>
              <a:t>, averaging roughly 2,200 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had an average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500" dirty="0"/>
              <a:t>of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 percent</a:t>
            </a:r>
            <a:r>
              <a:rPr lang="en-US" sz="1500" dirty="0"/>
              <a:t>, receiving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245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clicks,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retweets, and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likes</a:t>
            </a:r>
            <a:r>
              <a:rPr lang="en-US" sz="15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384" y="3769310"/>
            <a:ext cx="23584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Facebook page has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,006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. NAHU's Facebook posts reached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679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per day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posts were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around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 </a:t>
            </a:r>
            <a:r>
              <a:rPr lang="en-US" sz="1500" dirty="0"/>
              <a:t>and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</a:t>
            </a:r>
            <a:r>
              <a:rPr lang="en-US" sz="150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2400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57400" y="6367046"/>
            <a:ext cx="43416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July’s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Bloomberg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Boston Herald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Idaho Statesman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York Times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Reuters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Francisco Chronicle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Tennessean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Utah Pulse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Finance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9812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Huntington Herald-Press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Fort Wayne Journal Gazette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Greensboro News &amp; Record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Claiborne Progress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Diego Union-Tribune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South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Naples Daily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 Star Tribune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Columbus Dispatch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Virginian-Pilot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Times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850172"/>
            <a:ext cx="449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MAGAZINES: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Magazine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Travel + Leisure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Magazine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Fortune Magazine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California Broker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Journals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Insider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Benefit Adviser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Fort Worth Business 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News Net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014478"/>
            <a:ext cx="327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99.5 FM Radio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KUSI-TV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WTOL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KNX-AM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WNMT-AM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95.5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KRHD-TV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462067"/>
            <a:ext cx="4267200" cy="3243533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414130"/>
            <a:ext cx="4495799" cy="346267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7231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Connecticut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Advocate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Greenwich Time  News-Times, CT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Junkie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TMCnet.com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17 hi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York Times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Yahoo!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Finance (4),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Reuters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Travel +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Leisure Magazine,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Magazine,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Fortune Magazine, Patch (2), Business Insider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Tech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Insider,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New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York &amp; Metro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568946"/>
            <a:ext cx="434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11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 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Press, NAHU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(7), SRNNews.com &amp; Leader's Edge Magazine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Baltimore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CNBC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Bucks County Courier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Times, The Mercury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Daily Item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Item, Daily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Employee Benefit News (3),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WUPV-TV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Virginian-Pilot (2)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Targeted News Service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51257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7541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102346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Chicago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Sauk Valley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Strategy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Group,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Morningstar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StockInvestor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Wolters Kluwer CCH Group News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Press Release Point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Greater Fort Wayne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98.5 WBOW, Huntington Herald-Press, 100.7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MIX-FM,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Gazette, South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Bend Tribune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WFIE-TV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WAVE-TV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Crain's Detroit Business, WKZO-AM, WHTC-AM, WNWN-FM, WLMI-FM, Z96.5, 95.5 FM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StreetInsider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Youngstown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Vindicator &amp; WFMJ-TV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76800" y="3111795"/>
            <a:ext cx="4267200" cy="3212805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329821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Minneapolis Star Tribune (4), KDAL-AM, WNMT-FM, WUSZ-FM, KTCO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98.9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WNMT-AM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KLKN-TV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KFGO-AM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KWSN-AM &amp; KELO-AM/KELO-FM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WIXX, WIFC, WSAU-AM, WTAQ, WHBL-AM, 1440 WNFL &amp; WYDR-FM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659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286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971800"/>
            <a:ext cx="4419600" cy="3765054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1242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200400"/>
            <a:ext cx="434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WFLX-TV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Naples 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Financial Buzz, WFLX-TV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Capital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Soup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WLTZ-TV &amp; WALB-TV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WDAM-TV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Record (4)  &amp; WECT-TV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Greenville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Magazine, Columbia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 (2), WIS-TV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WCSC-TV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Tennessean, Claiborne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&amp; WRCB-TV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38428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KFJX-TV &amp; KOAM-TV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KSLA-TV, WAFB-TV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SportsNOLA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KFVS-TV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KQCW-TV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Midland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Reporter-Telegram, KLTV-TV,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KRHD-TV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KXXV-TV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KIII-TV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1336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46482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1981200"/>
            <a:ext cx="4038600" cy="28194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137588"/>
            <a:ext cx="381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it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5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Denver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Business America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Idaho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Statesman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2 hits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Utah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Pulse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The Herald Journal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810000"/>
            <a:ext cx="4648200" cy="25146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3962400"/>
            <a:ext cx="434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Entrepreneur, San Francisco Chronicle, California Broker, ZDNet News, Spoke,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BioSpace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KUSI-TV,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Wire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TutorialFinder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DMN Newswire, KNX-AM (2) &amp;  San Diego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Union-Tribune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KTVN-TV 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KNDO-TV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953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992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3276600" y="634553"/>
            <a:ext cx="5791200" cy="2794447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665" y="304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28600" y="3733800"/>
            <a:ext cx="4953000" cy="2792776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77331" y="4660152"/>
            <a:ext cx="1524000" cy="7721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54466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" y="3869849"/>
            <a:ext cx="4657176" cy="25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38200"/>
            <a:ext cx="543944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939</Words>
  <Application>Microsoft Office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Illana Maze</cp:lastModifiedBy>
  <cp:revision>118</cp:revision>
  <dcterms:created xsi:type="dcterms:W3CDTF">2016-05-25T13:52:28Z</dcterms:created>
  <dcterms:modified xsi:type="dcterms:W3CDTF">2017-08-30T23:43:39Z</dcterms:modified>
</cp:coreProperties>
</file>