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
  </p:notesMasterIdLst>
  <p:sldIdLst>
    <p:sldId id="260" r:id="rId2"/>
    <p:sldId id="261" r:id="rId3"/>
  </p:sldIdLst>
  <p:sldSz cx="9144000" cy="6858000" type="screen4x3"/>
  <p:notesSz cx="6858000" cy="9180513"/>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iedl, Alycia" initials="AR"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DE2B4"/>
    <a:srgbClr val="DFF1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176" autoAdjust="0"/>
  </p:normalViewPr>
  <p:slideViewPr>
    <p:cSldViewPr>
      <p:cViewPr>
        <p:scale>
          <a:sx n="120" d="100"/>
          <a:sy n="120" d="100"/>
        </p:scale>
        <p:origin x="-1374"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0-01-13T10:43:02.531" idx="1">
    <p:pos x="596" y="2205"/>
    <p:text>Describe change of venue and agenda to attendees and that content won't be duplicative</p:text>
  </p:cm>
  <p:cm authorId="0" dt="2020-01-13T10:43:51.395" idx="2">
    <p:pos x="636" y="1702"/>
    <p:text>send out an email to Chapter Presidents/Boards to announce the change in the RLC Mtg and to let them know they will find out more at Cap</p:text>
  </p:cm>
  <p:cm authorId="0" dt="2020-01-13T11:10:04.397" idx="3">
    <p:pos x="708" y="1708"/>
    <p:text>Flyer for RLC mtgs at Cap for us to give to attendees- Brooke will work on this that we can react to. Could be included in the annual conference app too.</p:text>
  </p:cm>
  <p:cm authorId="0" dt="2020-01-13T11:11:29.047" idx="4">
    <p:pos x="768" y="1205"/>
    <p:text>Can add to the President Perspective and other webinars etc...</p:text>
  </p:cm>
  <p:cm authorId="0" dt="2020-01-13T11:12:39.098" idx="5">
    <p:pos x="622" y="1205"/>
    <p:text>Send to Chapter Leaders from the RVPs.</p:text>
  </p:cm>
  <p:cm authorId="0" dt="2020-01-13T11:13:10.240" idx="6">
    <p:pos x="437" y="900"/>
    <p:text>Should be covering this on the Regional Calls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931472"/>
      </p:ext>
    </p:extLst>
  </p:cSld>
  <p:clrMap bg1="lt1" tx1="dk1" bg2="lt2" tx2="dk2" accent1="accent1" accent2="accent2" accent3="accent3" accent4="accent4" accent5="accent5" accent6="accent6" hlink="hlink" folHlink="folHlink"/>
  <p:notesStyle>
    <a:lvl1pPr algn="l" rtl="0" eaLnBrk="0" fontAlgn="base" hangingPunct="0">
      <a:lnSpc>
        <a:spcPct val="89000"/>
      </a:lnSpc>
      <a:spcBef>
        <a:spcPct val="4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lnSpc>
        <a:spcPct val="89000"/>
      </a:lnSpc>
      <a:spcBef>
        <a:spcPct val="4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lnSpc>
        <a:spcPct val="89000"/>
      </a:lnSpc>
      <a:spcBef>
        <a:spcPct val="4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lnSpc>
        <a:spcPct val="89000"/>
      </a:lnSpc>
      <a:spcBef>
        <a:spcPct val="4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lnSpc>
        <a:spcPct val="89000"/>
      </a:lnSpc>
      <a:spcBef>
        <a:spcPct val="4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3374655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70222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9250" y="669925"/>
            <a:ext cx="2139950" cy="55070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7813" y="669925"/>
            <a:ext cx="6269037" cy="55070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31128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3721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1003097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27812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1455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32581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3631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213418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870129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7813" y="669925"/>
            <a:ext cx="8561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Slide Title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lnSpc>
          <a:spcPct val="89000"/>
        </a:lnSpc>
        <a:spcBef>
          <a:spcPct val="0"/>
        </a:spcBef>
        <a:spcAft>
          <a:spcPct val="0"/>
        </a:spcAft>
        <a:defRPr sz="2400" kern="1200">
          <a:solidFill>
            <a:srgbClr val="000000"/>
          </a:solidFill>
          <a:latin typeface="+mj-lt"/>
          <a:ea typeface="+mj-ea"/>
          <a:cs typeface="+mj-cs"/>
        </a:defRPr>
      </a:lvl1pPr>
      <a:lvl2pPr algn="ctr" rtl="0" eaLnBrk="1" fontAlgn="base" hangingPunct="1">
        <a:lnSpc>
          <a:spcPct val="89000"/>
        </a:lnSpc>
        <a:spcBef>
          <a:spcPct val="0"/>
        </a:spcBef>
        <a:spcAft>
          <a:spcPct val="0"/>
        </a:spcAft>
        <a:defRPr sz="2400">
          <a:solidFill>
            <a:srgbClr val="000000"/>
          </a:solidFill>
          <a:latin typeface="Verdana" panose="020B0604030504040204" pitchFamily="34" charset="0"/>
        </a:defRPr>
      </a:lvl2pPr>
      <a:lvl3pPr algn="ctr" rtl="0" eaLnBrk="1" fontAlgn="base" hangingPunct="1">
        <a:lnSpc>
          <a:spcPct val="89000"/>
        </a:lnSpc>
        <a:spcBef>
          <a:spcPct val="0"/>
        </a:spcBef>
        <a:spcAft>
          <a:spcPct val="0"/>
        </a:spcAft>
        <a:defRPr sz="2400">
          <a:solidFill>
            <a:srgbClr val="000000"/>
          </a:solidFill>
          <a:latin typeface="Verdana" panose="020B0604030504040204" pitchFamily="34" charset="0"/>
        </a:defRPr>
      </a:lvl3pPr>
      <a:lvl4pPr algn="ctr" rtl="0" eaLnBrk="1" fontAlgn="base" hangingPunct="1">
        <a:lnSpc>
          <a:spcPct val="89000"/>
        </a:lnSpc>
        <a:spcBef>
          <a:spcPct val="0"/>
        </a:spcBef>
        <a:spcAft>
          <a:spcPct val="0"/>
        </a:spcAft>
        <a:defRPr sz="2400">
          <a:solidFill>
            <a:srgbClr val="000000"/>
          </a:solidFill>
          <a:latin typeface="Verdana" panose="020B0604030504040204" pitchFamily="34" charset="0"/>
        </a:defRPr>
      </a:lvl4pPr>
      <a:lvl5pPr algn="ctr" rtl="0" eaLnBrk="1" fontAlgn="base" hangingPunct="1">
        <a:lnSpc>
          <a:spcPct val="89000"/>
        </a:lnSpc>
        <a:spcBef>
          <a:spcPct val="0"/>
        </a:spcBef>
        <a:spcAft>
          <a:spcPct val="0"/>
        </a:spcAft>
        <a:defRPr sz="2400">
          <a:solidFill>
            <a:srgbClr val="000000"/>
          </a:solidFill>
          <a:latin typeface="Verdana" panose="020B0604030504040204" pitchFamily="34" charset="0"/>
        </a:defRPr>
      </a:lvl5pPr>
      <a:lvl6pPr marL="457200" algn="ctr" rtl="0" eaLnBrk="1" fontAlgn="base" hangingPunct="1">
        <a:lnSpc>
          <a:spcPct val="89000"/>
        </a:lnSpc>
        <a:spcBef>
          <a:spcPct val="0"/>
        </a:spcBef>
        <a:spcAft>
          <a:spcPct val="0"/>
        </a:spcAft>
        <a:defRPr sz="2400">
          <a:solidFill>
            <a:srgbClr val="000000"/>
          </a:solidFill>
          <a:latin typeface="Verdana" panose="020B0604030504040204" pitchFamily="34" charset="0"/>
        </a:defRPr>
      </a:lvl6pPr>
      <a:lvl7pPr marL="914400" algn="ctr" rtl="0" eaLnBrk="1" fontAlgn="base" hangingPunct="1">
        <a:lnSpc>
          <a:spcPct val="89000"/>
        </a:lnSpc>
        <a:spcBef>
          <a:spcPct val="0"/>
        </a:spcBef>
        <a:spcAft>
          <a:spcPct val="0"/>
        </a:spcAft>
        <a:defRPr sz="2400">
          <a:solidFill>
            <a:srgbClr val="000000"/>
          </a:solidFill>
          <a:latin typeface="Verdana" panose="020B0604030504040204" pitchFamily="34" charset="0"/>
        </a:defRPr>
      </a:lvl7pPr>
      <a:lvl8pPr marL="1371600" algn="ctr" rtl="0" eaLnBrk="1" fontAlgn="base" hangingPunct="1">
        <a:lnSpc>
          <a:spcPct val="89000"/>
        </a:lnSpc>
        <a:spcBef>
          <a:spcPct val="0"/>
        </a:spcBef>
        <a:spcAft>
          <a:spcPct val="0"/>
        </a:spcAft>
        <a:defRPr sz="2400">
          <a:solidFill>
            <a:srgbClr val="000000"/>
          </a:solidFill>
          <a:latin typeface="Verdana" panose="020B0604030504040204" pitchFamily="34" charset="0"/>
        </a:defRPr>
      </a:lvl8pPr>
      <a:lvl9pPr marL="1828800" algn="ctr" rtl="0" eaLnBrk="1" fontAlgn="base" hangingPunct="1">
        <a:lnSpc>
          <a:spcPct val="89000"/>
        </a:lnSpc>
        <a:spcBef>
          <a:spcPct val="0"/>
        </a:spcBef>
        <a:spcAft>
          <a:spcPct val="0"/>
        </a:spcAft>
        <a:defRPr sz="2400">
          <a:solidFill>
            <a:srgbClr val="000000"/>
          </a:solidFill>
          <a:latin typeface="Verdana" panose="020B0604030504040204" pitchFamily="34" charset="0"/>
        </a:defRPr>
      </a:lvl9pPr>
    </p:titleStyle>
    <p:bodyStyle>
      <a:lvl1pPr marL="342900" indent="-342900" algn="l" rtl="0" eaLnBrk="1" fontAlgn="base" hangingPunct="1">
        <a:spcBef>
          <a:spcPct val="40000"/>
        </a:spcBef>
        <a:spcAft>
          <a:spcPct val="0"/>
        </a:spcAft>
        <a:buChar char="•"/>
        <a:defRPr sz="2400" b="1" kern="1200">
          <a:solidFill>
            <a:schemeClr val="tx1"/>
          </a:solidFill>
          <a:latin typeface="+mn-lt"/>
          <a:ea typeface="+mn-ea"/>
          <a:cs typeface="+mn-cs"/>
        </a:defRPr>
      </a:lvl1pPr>
      <a:lvl2pPr marL="742950" indent="-285750" algn="l" rtl="0" eaLnBrk="1" fontAlgn="base" hangingPunct="1">
        <a:spcBef>
          <a:spcPct val="40000"/>
        </a:spcBef>
        <a:spcAft>
          <a:spcPct val="0"/>
        </a:spcAft>
        <a:buChar char="–"/>
        <a:defRPr b="1" kern="1200">
          <a:solidFill>
            <a:schemeClr val="tx1"/>
          </a:solidFill>
          <a:latin typeface="+mn-lt"/>
          <a:ea typeface="+mn-ea"/>
          <a:cs typeface="+mn-cs"/>
        </a:defRPr>
      </a:lvl2pPr>
      <a:lvl3pPr marL="1143000" indent="-228600" algn="l" rtl="0" eaLnBrk="1" fontAlgn="base" hangingPunct="1">
        <a:spcBef>
          <a:spcPct val="40000"/>
        </a:spcBef>
        <a:spcAft>
          <a:spcPct val="0"/>
        </a:spcAft>
        <a:defRPr b="1" i="1" kern="1200">
          <a:solidFill>
            <a:schemeClr val="tx1"/>
          </a:solidFill>
          <a:latin typeface="+mn-lt"/>
          <a:ea typeface="+mn-ea"/>
          <a:cs typeface="+mn-cs"/>
        </a:defRPr>
      </a:lvl3pPr>
      <a:lvl4pPr marL="1600200" indent="-228600" algn="l" rtl="0" eaLnBrk="1" fontAlgn="base" hangingPunct="1">
        <a:spcBef>
          <a:spcPct val="40000"/>
        </a:spcBef>
        <a:spcAft>
          <a:spcPct val="0"/>
        </a:spcAft>
        <a:buChar char="•"/>
        <a:defRPr sz="1400" b="1" kern="1200">
          <a:solidFill>
            <a:schemeClr val="tx1"/>
          </a:solidFill>
          <a:latin typeface="+mn-lt"/>
          <a:ea typeface="+mn-ea"/>
          <a:cs typeface="+mn-cs"/>
        </a:defRPr>
      </a:lvl4pPr>
      <a:lvl5pPr marL="2057400" indent="-228600" algn="l" rtl="0" eaLnBrk="1" fontAlgn="base" hangingPunct="1">
        <a:spcBef>
          <a:spcPct val="40000"/>
        </a:spcBef>
        <a:spcAft>
          <a:spcPct val="0"/>
        </a:spcAft>
        <a:defRPr sz="1400" b="1" 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ChangeArrowheads="1"/>
          </p:cNvSpPr>
          <p:nvPr/>
        </p:nvSpPr>
        <p:spPr bwMode="auto">
          <a:xfrm>
            <a:off x="1711325" y="854075"/>
            <a:ext cx="6921500" cy="5541963"/>
          </a:xfrm>
          <a:prstGeom prst="rect">
            <a:avLst/>
          </a:prstGeom>
          <a:solidFill>
            <a:schemeClr val="accent1"/>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000"/>
          </a:p>
        </p:txBody>
      </p:sp>
      <p:sp>
        <p:nvSpPr>
          <p:cNvPr id="2051" name="Rectangle 10"/>
          <p:cNvSpPr>
            <a:spLocks noChangeArrowheads="1"/>
          </p:cNvSpPr>
          <p:nvPr/>
        </p:nvSpPr>
        <p:spPr bwMode="auto">
          <a:xfrm>
            <a:off x="2257425" y="1387475"/>
            <a:ext cx="520700" cy="5207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8588" tIns="65088" rIns="128588" bIns="65088" anchor="ctr" anchorCtr="1"/>
          <a:lstStyle>
            <a:lvl1pPr defTabSz="1279525">
              <a:defRPr sz="2400">
                <a:solidFill>
                  <a:schemeClr val="tx1"/>
                </a:solidFill>
                <a:latin typeface="Times New Roman" pitchFamily="18" charset="0"/>
              </a:defRPr>
            </a:lvl1pPr>
            <a:lvl2pPr marL="742950" indent="-285750" defTabSz="1279525">
              <a:defRPr sz="2400">
                <a:solidFill>
                  <a:schemeClr val="tx1"/>
                </a:solidFill>
                <a:latin typeface="Times New Roman" pitchFamily="18" charset="0"/>
              </a:defRPr>
            </a:lvl2pPr>
            <a:lvl3pPr marL="1143000" indent="-228600" defTabSz="1279525">
              <a:defRPr sz="2400">
                <a:solidFill>
                  <a:schemeClr val="tx1"/>
                </a:solidFill>
                <a:latin typeface="Times New Roman" pitchFamily="18" charset="0"/>
              </a:defRPr>
            </a:lvl3pPr>
            <a:lvl4pPr marL="1600200" indent="-228600" defTabSz="1279525">
              <a:defRPr sz="2400">
                <a:solidFill>
                  <a:schemeClr val="tx1"/>
                </a:solidFill>
                <a:latin typeface="Times New Roman" pitchFamily="18" charset="0"/>
              </a:defRPr>
            </a:lvl4pPr>
            <a:lvl5pPr marL="2057400" indent="-228600" defTabSz="1279525">
              <a:defRPr sz="2400">
                <a:solidFill>
                  <a:schemeClr val="tx1"/>
                </a:solidFill>
                <a:latin typeface="Times New Roman" pitchFamily="18" charset="0"/>
              </a:defRPr>
            </a:lvl5pPr>
            <a:lvl6pPr marL="2514600" indent="-228600" defTabSz="1279525" eaLnBrk="0" fontAlgn="base" hangingPunct="0">
              <a:spcBef>
                <a:spcPct val="0"/>
              </a:spcBef>
              <a:spcAft>
                <a:spcPct val="0"/>
              </a:spcAft>
              <a:defRPr sz="2400">
                <a:solidFill>
                  <a:schemeClr val="tx1"/>
                </a:solidFill>
                <a:latin typeface="Times New Roman" pitchFamily="18" charset="0"/>
              </a:defRPr>
            </a:lvl6pPr>
            <a:lvl7pPr marL="2971800" indent="-228600" defTabSz="1279525" eaLnBrk="0" fontAlgn="base" hangingPunct="0">
              <a:spcBef>
                <a:spcPct val="0"/>
              </a:spcBef>
              <a:spcAft>
                <a:spcPct val="0"/>
              </a:spcAft>
              <a:defRPr sz="2400">
                <a:solidFill>
                  <a:schemeClr val="tx1"/>
                </a:solidFill>
                <a:latin typeface="Times New Roman" pitchFamily="18" charset="0"/>
              </a:defRPr>
            </a:lvl7pPr>
            <a:lvl8pPr marL="3429000" indent="-228600" defTabSz="1279525" eaLnBrk="0" fontAlgn="base" hangingPunct="0">
              <a:spcBef>
                <a:spcPct val="0"/>
              </a:spcBef>
              <a:spcAft>
                <a:spcPct val="0"/>
              </a:spcAft>
              <a:defRPr sz="2400">
                <a:solidFill>
                  <a:schemeClr val="tx1"/>
                </a:solidFill>
                <a:latin typeface="Times New Roman" pitchFamily="18" charset="0"/>
              </a:defRPr>
            </a:lvl8pPr>
            <a:lvl9pPr marL="3886200" indent="-228600" defTabSz="1279525" eaLnBrk="0" fontAlgn="base" hangingPunct="0">
              <a:spcBef>
                <a:spcPct val="0"/>
              </a:spcBef>
              <a:spcAft>
                <a:spcPct val="0"/>
              </a:spcAft>
              <a:defRPr sz="2400">
                <a:solidFill>
                  <a:schemeClr val="tx1"/>
                </a:solidFill>
                <a:latin typeface="Times New Roman" pitchFamily="18" charset="0"/>
              </a:defRPr>
            </a:lvl9pPr>
          </a:lstStyle>
          <a:p>
            <a:pPr algn="ctr"/>
            <a:endParaRPr lang="en-US" altLang="en-US" sz="1800" b="1">
              <a:solidFill>
                <a:srgbClr val="000000"/>
              </a:solidFill>
              <a:latin typeface="Verdana" pitchFamily="34" charset="0"/>
            </a:endParaRPr>
          </a:p>
        </p:txBody>
      </p:sp>
      <p:sp>
        <p:nvSpPr>
          <p:cNvPr id="2052" name="Rectangle 2"/>
          <p:cNvSpPr>
            <a:spLocks noGrp="1" noChangeArrowheads="1"/>
          </p:cNvSpPr>
          <p:nvPr>
            <p:ph type="title"/>
          </p:nvPr>
        </p:nvSpPr>
        <p:spPr>
          <a:xfrm>
            <a:off x="277813" y="76200"/>
            <a:ext cx="8561387" cy="457200"/>
          </a:xfrm>
          <a:noFill/>
        </p:spPr>
        <p:txBody>
          <a:bodyPr/>
          <a:lstStyle/>
          <a:p>
            <a:r>
              <a:rPr lang="en-US" altLang="en-US" smtClean="0"/>
              <a:t>2020 Leadership Summit Meeting Communication Timeline</a:t>
            </a:r>
          </a:p>
        </p:txBody>
      </p:sp>
      <p:sp>
        <p:nvSpPr>
          <p:cNvPr id="6147" name="Rectangle 3"/>
          <p:cNvSpPr>
            <a:spLocks noChangeArrowheads="1"/>
          </p:cNvSpPr>
          <p:nvPr/>
        </p:nvSpPr>
        <p:spPr bwMode="auto">
          <a:xfrm>
            <a:off x="514350" y="854075"/>
            <a:ext cx="1206500" cy="5541963"/>
          </a:xfrm>
          <a:prstGeom prst="rect">
            <a:avLst/>
          </a:prstGeom>
          <a:solidFill>
            <a:srgbClr val="DFF1DB"/>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36525" tIns="1279525" rIns="136525" bIns="1279525" anchor="ctr"/>
          <a:lstStyle/>
          <a:p>
            <a:pPr>
              <a:lnSpc>
                <a:spcPct val="240000"/>
              </a:lnSpc>
              <a:spcBef>
                <a:spcPct val="100000"/>
              </a:spcBef>
              <a:defRPr/>
            </a:pPr>
            <a:r>
              <a:rPr lang="en-US" altLang="en-US" sz="1600" dirty="0">
                <a:solidFill>
                  <a:srgbClr val="000000"/>
                </a:solidFill>
                <a:latin typeface="Verdana" panose="020B0604030504040204" pitchFamily="34" charset="0"/>
              </a:rPr>
              <a:t>Week</a:t>
            </a:r>
          </a:p>
          <a:p>
            <a:pPr>
              <a:spcBef>
                <a:spcPct val="100000"/>
              </a:spcBef>
              <a:defRPr/>
            </a:pPr>
            <a:r>
              <a:rPr lang="en-US" altLang="en-US" sz="1050" dirty="0">
                <a:solidFill>
                  <a:srgbClr val="000000"/>
                </a:solidFill>
                <a:latin typeface="Verdana" panose="020B0604030504040204" pitchFamily="34" charset="0"/>
              </a:rPr>
              <a:t/>
            </a:r>
            <a:br>
              <a:rPr lang="en-US" altLang="en-US" sz="1050" dirty="0">
                <a:solidFill>
                  <a:srgbClr val="000000"/>
                </a:solidFill>
                <a:latin typeface="Verdana" panose="020B0604030504040204" pitchFamily="34" charset="0"/>
              </a:rPr>
            </a:br>
            <a:r>
              <a:rPr lang="en-US" altLang="en-US" sz="1050" dirty="0">
                <a:solidFill>
                  <a:srgbClr val="000000"/>
                </a:solidFill>
                <a:latin typeface="Verdana" panose="020B0604030504040204" pitchFamily="34" charset="0"/>
              </a:rPr>
              <a:t>Email Announce</a:t>
            </a:r>
          </a:p>
          <a:p>
            <a:pPr>
              <a:spcBef>
                <a:spcPct val="100000"/>
              </a:spcBef>
              <a:defRPr/>
            </a:pPr>
            <a:r>
              <a:rPr lang="en-US" altLang="en-US" sz="1050" dirty="0">
                <a:solidFill>
                  <a:srgbClr val="000000"/>
                </a:solidFill>
                <a:latin typeface="Verdana" panose="020B0604030504040204" pitchFamily="34" charset="0"/>
              </a:rPr>
              <a:t>Announce at Cap- Leadership Forum</a:t>
            </a:r>
          </a:p>
          <a:p>
            <a:pPr>
              <a:spcBef>
                <a:spcPct val="100000"/>
              </a:spcBef>
              <a:defRPr/>
            </a:pPr>
            <a:r>
              <a:rPr lang="en-US" altLang="en-US" sz="1050" dirty="0">
                <a:solidFill>
                  <a:srgbClr val="000000"/>
                </a:solidFill>
                <a:latin typeface="Verdana" panose="020B0604030504040204" pitchFamily="34" charset="0"/>
              </a:rPr>
              <a:t>-Email- share content from Cap to Chapter Leaders </a:t>
            </a:r>
            <a:br>
              <a:rPr lang="en-US" altLang="en-US" sz="1050" dirty="0">
                <a:solidFill>
                  <a:srgbClr val="000000"/>
                </a:solidFill>
                <a:latin typeface="Verdana" panose="020B0604030504040204" pitchFamily="34" charset="0"/>
              </a:rPr>
            </a:br>
            <a:r>
              <a:rPr lang="en-US" altLang="en-US" sz="1050" dirty="0">
                <a:solidFill>
                  <a:srgbClr val="000000"/>
                </a:solidFill>
                <a:latin typeface="Verdana" panose="020B0604030504040204" pitchFamily="34" charset="0"/>
              </a:rPr>
              <a:t>-Email- share with broader group</a:t>
            </a:r>
          </a:p>
          <a:p>
            <a:pPr>
              <a:spcBef>
                <a:spcPct val="100000"/>
              </a:spcBef>
              <a:defRPr/>
            </a:pPr>
            <a:r>
              <a:rPr lang="en-US" altLang="en-US" sz="1050" dirty="0">
                <a:solidFill>
                  <a:srgbClr val="000000"/>
                </a:solidFill>
                <a:latin typeface="Verdana" panose="020B0604030504040204" pitchFamily="34" charset="0"/>
              </a:rPr>
              <a:t>-Registration email</a:t>
            </a:r>
            <a:br>
              <a:rPr lang="en-US" altLang="en-US" sz="1050" dirty="0">
                <a:solidFill>
                  <a:srgbClr val="000000"/>
                </a:solidFill>
                <a:latin typeface="Verdana" panose="020B0604030504040204" pitchFamily="34" charset="0"/>
              </a:rPr>
            </a:br>
            <a:r>
              <a:rPr lang="en-US" altLang="en-US" sz="1050" dirty="0">
                <a:solidFill>
                  <a:srgbClr val="000000"/>
                </a:solidFill>
                <a:latin typeface="Verdana" panose="020B0604030504040204" pitchFamily="34" charset="0"/>
              </a:rPr>
              <a:t>-2</a:t>
            </a:r>
            <a:r>
              <a:rPr lang="en-US" altLang="en-US" sz="1050" baseline="30000" dirty="0">
                <a:solidFill>
                  <a:srgbClr val="000000"/>
                </a:solidFill>
                <a:latin typeface="Verdana" panose="020B0604030504040204" pitchFamily="34" charset="0"/>
              </a:rPr>
              <a:t>nd</a:t>
            </a:r>
            <a:r>
              <a:rPr lang="en-US" altLang="en-US" sz="1050" dirty="0">
                <a:solidFill>
                  <a:srgbClr val="000000"/>
                </a:solidFill>
                <a:latin typeface="Verdana" panose="020B0604030504040204" pitchFamily="34" charset="0"/>
              </a:rPr>
              <a:t> registration email</a:t>
            </a:r>
          </a:p>
          <a:p>
            <a:pPr>
              <a:spcBef>
                <a:spcPct val="100000"/>
              </a:spcBef>
              <a:defRPr/>
            </a:pPr>
            <a:r>
              <a:rPr lang="en-US" altLang="en-US" sz="1050" dirty="0">
                <a:solidFill>
                  <a:srgbClr val="000000"/>
                </a:solidFill>
                <a:latin typeface="Verdana" panose="020B0604030504040204" pitchFamily="34" charset="0"/>
              </a:rPr>
              <a:t>-Share video teasers</a:t>
            </a:r>
            <a:br>
              <a:rPr lang="en-US" altLang="en-US" sz="1050" dirty="0">
                <a:solidFill>
                  <a:srgbClr val="000000"/>
                </a:solidFill>
                <a:latin typeface="Verdana" panose="020B0604030504040204" pitchFamily="34" charset="0"/>
              </a:rPr>
            </a:br>
            <a:r>
              <a:rPr lang="en-US" altLang="en-US" sz="1050" dirty="0">
                <a:solidFill>
                  <a:srgbClr val="000000"/>
                </a:solidFill>
                <a:latin typeface="Verdana" panose="020B0604030504040204" pitchFamily="34" charset="0"/>
              </a:rPr>
              <a:t>-Homework</a:t>
            </a:r>
            <a:br>
              <a:rPr lang="en-US" altLang="en-US" sz="1050" dirty="0">
                <a:solidFill>
                  <a:srgbClr val="000000"/>
                </a:solidFill>
                <a:latin typeface="Verdana" panose="020B0604030504040204" pitchFamily="34" charset="0"/>
              </a:rPr>
            </a:br>
            <a:r>
              <a:rPr lang="en-US" altLang="en-US" sz="1050" dirty="0">
                <a:solidFill>
                  <a:srgbClr val="000000"/>
                </a:solidFill>
                <a:latin typeface="Verdana" panose="020B0604030504040204" pitchFamily="34" charset="0"/>
              </a:rPr>
              <a:t>-Share content &amp; registration</a:t>
            </a:r>
          </a:p>
        </p:txBody>
      </p:sp>
      <p:sp>
        <p:nvSpPr>
          <p:cNvPr id="2054" name="Rectangle 7"/>
          <p:cNvSpPr>
            <a:spLocks noChangeArrowheads="1"/>
          </p:cNvSpPr>
          <p:nvPr/>
        </p:nvSpPr>
        <p:spPr bwMode="auto">
          <a:xfrm>
            <a:off x="2784475" y="854075"/>
            <a:ext cx="1073150" cy="533400"/>
          </a:xfrm>
          <a:prstGeom prst="rect">
            <a:avLst/>
          </a:prstGeom>
          <a:solidFill>
            <a:srgbClr val="BDE2B4"/>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b="1">
                <a:solidFill>
                  <a:srgbClr val="000000"/>
                </a:solidFill>
                <a:latin typeface="Verdana" pitchFamily="34" charset="0"/>
              </a:rPr>
              <a:t>FEB</a:t>
            </a:r>
          </a:p>
        </p:txBody>
      </p:sp>
      <p:sp>
        <p:nvSpPr>
          <p:cNvPr id="2055" name="Rectangle 9"/>
          <p:cNvSpPr>
            <a:spLocks noChangeArrowheads="1"/>
          </p:cNvSpPr>
          <p:nvPr/>
        </p:nvSpPr>
        <p:spPr bwMode="auto">
          <a:xfrm>
            <a:off x="1724025" y="1387475"/>
            <a:ext cx="1054100" cy="5207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8588" tIns="65088" rIns="128588" bIns="65088" anchor="ctr" anchorCtr="1"/>
          <a:lstStyle>
            <a:lvl1pPr defTabSz="1279525">
              <a:defRPr sz="2400">
                <a:solidFill>
                  <a:schemeClr val="tx1"/>
                </a:solidFill>
                <a:latin typeface="Times New Roman" pitchFamily="18" charset="0"/>
              </a:defRPr>
            </a:lvl1pPr>
            <a:lvl2pPr marL="742950" indent="-285750" defTabSz="1279525">
              <a:defRPr sz="2400">
                <a:solidFill>
                  <a:schemeClr val="tx1"/>
                </a:solidFill>
                <a:latin typeface="Times New Roman" pitchFamily="18" charset="0"/>
              </a:defRPr>
            </a:lvl2pPr>
            <a:lvl3pPr marL="1143000" indent="-228600" defTabSz="1279525">
              <a:defRPr sz="2400">
                <a:solidFill>
                  <a:schemeClr val="tx1"/>
                </a:solidFill>
                <a:latin typeface="Times New Roman" pitchFamily="18" charset="0"/>
              </a:defRPr>
            </a:lvl3pPr>
            <a:lvl4pPr marL="1600200" indent="-228600" defTabSz="1279525">
              <a:defRPr sz="2400">
                <a:solidFill>
                  <a:schemeClr val="tx1"/>
                </a:solidFill>
                <a:latin typeface="Times New Roman" pitchFamily="18" charset="0"/>
              </a:defRPr>
            </a:lvl4pPr>
            <a:lvl5pPr marL="2057400" indent="-228600" defTabSz="1279525">
              <a:defRPr sz="2400">
                <a:solidFill>
                  <a:schemeClr val="tx1"/>
                </a:solidFill>
                <a:latin typeface="Times New Roman" pitchFamily="18" charset="0"/>
              </a:defRPr>
            </a:lvl5pPr>
            <a:lvl6pPr marL="2514600" indent="-228600" defTabSz="1279525" eaLnBrk="0" fontAlgn="base" hangingPunct="0">
              <a:spcBef>
                <a:spcPct val="0"/>
              </a:spcBef>
              <a:spcAft>
                <a:spcPct val="0"/>
              </a:spcAft>
              <a:defRPr sz="2400">
                <a:solidFill>
                  <a:schemeClr val="tx1"/>
                </a:solidFill>
                <a:latin typeface="Times New Roman" pitchFamily="18" charset="0"/>
              </a:defRPr>
            </a:lvl6pPr>
            <a:lvl7pPr marL="2971800" indent="-228600" defTabSz="1279525" eaLnBrk="0" fontAlgn="base" hangingPunct="0">
              <a:spcBef>
                <a:spcPct val="0"/>
              </a:spcBef>
              <a:spcAft>
                <a:spcPct val="0"/>
              </a:spcAft>
              <a:defRPr sz="2400">
                <a:solidFill>
                  <a:schemeClr val="tx1"/>
                </a:solidFill>
                <a:latin typeface="Times New Roman" pitchFamily="18" charset="0"/>
              </a:defRPr>
            </a:lvl7pPr>
            <a:lvl8pPr marL="3429000" indent="-228600" defTabSz="1279525" eaLnBrk="0" fontAlgn="base" hangingPunct="0">
              <a:spcBef>
                <a:spcPct val="0"/>
              </a:spcBef>
              <a:spcAft>
                <a:spcPct val="0"/>
              </a:spcAft>
              <a:defRPr sz="2400">
                <a:solidFill>
                  <a:schemeClr val="tx1"/>
                </a:solidFill>
                <a:latin typeface="Times New Roman" pitchFamily="18" charset="0"/>
              </a:defRPr>
            </a:lvl8pPr>
            <a:lvl9pPr marL="3886200" indent="-228600" defTabSz="1279525"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b="1">
                <a:solidFill>
                  <a:srgbClr val="000000"/>
                </a:solidFill>
                <a:latin typeface="Verdana" pitchFamily="34" charset="0"/>
              </a:rPr>
              <a:t>4</a:t>
            </a:r>
          </a:p>
        </p:txBody>
      </p:sp>
      <p:sp>
        <p:nvSpPr>
          <p:cNvPr id="2056" name="Rectangle 11"/>
          <p:cNvSpPr>
            <a:spLocks noChangeArrowheads="1"/>
          </p:cNvSpPr>
          <p:nvPr/>
        </p:nvSpPr>
        <p:spPr bwMode="auto">
          <a:xfrm>
            <a:off x="2790825" y="1387475"/>
            <a:ext cx="520700" cy="5207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8588" tIns="65088" rIns="128588" bIns="65088" anchor="ctr" anchorCtr="1"/>
          <a:lstStyle>
            <a:lvl1pPr defTabSz="1279525">
              <a:defRPr sz="2400">
                <a:solidFill>
                  <a:schemeClr val="tx1"/>
                </a:solidFill>
                <a:latin typeface="Times New Roman" pitchFamily="18" charset="0"/>
              </a:defRPr>
            </a:lvl1pPr>
            <a:lvl2pPr marL="742950" indent="-285750" defTabSz="1279525">
              <a:defRPr sz="2400">
                <a:solidFill>
                  <a:schemeClr val="tx1"/>
                </a:solidFill>
                <a:latin typeface="Times New Roman" pitchFamily="18" charset="0"/>
              </a:defRPr>
            </a:lvl2pPr>
            <a:lvl3pPr marL="1143000" indent="-228600" defTabSz="1279525">
              <a:defRPr sz="2400">
                <a:solidFill>
                  <a:schemeClr val="tx1"/>
                </a:solidFill>
                <a:latin typeface="Times New Roman" pitchFamily="18" charset="0"/>
              </a:defRPr>
            </a:lvl3pPr>
            <a:lvl4pPr marL="1600200" indent="-228600" defTabSz="1279525">
              <a:defRPr sz="2400">
                <a:solidFill>
                  <a:schemeClr val="tx1"/>
                </a:solidFill>
                <a:latin typeface="Times New Roman" pitchFamily="18" charset="0"/>
              </a:defRPr>
            </a:lvl4pPr>
            <a:lvl5pPr marL="2057400" indent="-228600" defTabSz="1279525">
              <a:defRPr sz="2400">
                <a:solidFill>
                  <a:schemeClr val="tx1"/>
                </a:solidFill>
                <a:latin typeface="Times New Roman" pitchFamily="18" charset="0"/>
              </a:defRPr>
            </a:lvl5pPr>
            <a:lvl6pPr marL="2514600" indent="-228600" defTabSz="1279525" eaLnBrk="0" fontAlgn="base" hangingPunct="0">
              <a:spcBef>
                <a:spcPct val="0"/>
              </a:spcBef>
              <a:spcAft>
                <a:spcPct val="0"/>
              </a:spcAft>
              <a:defRPr sz="2400">
                <a:solidFill>
                  <a:schemeClr val="tx1"/>
                </a:solidFill>
                <a:latin typeface="Times New Roman" pitchFamily="18" charset="0"/>
              </a:defRPr>
            </a:lvl6pPr>
            <a:lvl7pPr marL="2971800" indent="-228600" defTabSz="1279525" eaLnBrk="0" fontAlgn="base" hangingPunct="0">
              <a:spcBef>
                <a:spcPct val="0"/>
              </a:spcBef>
              <a:spcAft>
                <a:spcPct val="0"/>
              </a:spcAft>
              <a:defRPr sz="2400">
                <a:solidFill>
                  <a:schemeClr val="tx1"/>
                </a:solidFill>
                <a:latin typeface="Times New Roman" pitchFamily="18" charset="0"/>
              </a:defRPr>
            </a:lvl7pPr>
            <a:lvl8pPr marL="3429000" indent="-228600" defTabSz="1279525" eaLnBrk="0" fontAlgn="base" hangingPunct="0">
              <a:spcBef>
                <a:spcPct val="0"/>
              </a:spcBef>
              <a:spcAft>
                <a:spcPct val="0"/>
              </a:spcAft>
              <a:defRPr sz="2400">
                <a:solidFill>
                  <a:schemeClr val="tx1"/>
                </a:solidFill>
                <a:latin typeface="Times New Roman" pitchFamily="18" charset="0"/>
              </a:defRPr>
            </a:lvl8pPr>
            <a:lvl9pPr marL="3886200" indent="-228600" defTabSz="1279525" eaLnBrk="0" fontAlgn="base" hangingPunct="0">
              <a:spcBef>
                <a:spcPct val="0"/>
              </a:spcBef>
              <a:spcAft>
                <a:spcPct val="0"/>
              </a:spcAft>
              <a:defRPr sz="2400">
                <a:solidFill>
                  <a:schemeClr val="tx1"/>
                </a:solidFill>
                <a:latin typeface="Times New Roman" pitchFamily="18" charset="0"/>
              </a:defRPr>
            </a:lvl9pPr>
          </a:lstStyle>
          <a:p>
            <a:pPr algn="ctr"/>
            <a:endParaRPr lang="en-US" altLang="en-US" sz="1800" b="1">
              <a:solidFill>
                <a:srgbClr val="000000"/>
              </a:solidFill>
              <a:latin typeface="Verdana" pitchFamily="34" charset="0"/>
            </a:endParaRPr>
          </a:p>
        </p:txBody>
      </p:sp>
      <p:sp>
        <p:nvSpPr>
          <p:cNvPr id="2057" name="Rectangle 12"/>
          <p:cNvSpPr>
            <a:spLocks noChangeArrowheads="1"/>
          </p:cNvSpPr>
          <p:nvPr/>
        </p:nvSpPr>
        <p:spPr bwMode="auto">
          <a:xfrm>
            <a:off x="2841625" y="1387475"/>
            <a:ext cx="1003300" cy="5207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8588" tIns="65088" rIns="128588" bIns="65088" anchor="ctr" anchorCtr="1"/>
          <a:lstStyle>
            <a:lvl1pPr defTabSz="1279525">
              <a:defRPr sz="2400">
                <a:solidFill>
                  <a:schemeClr val="tx1"/>
                </a:solidFill>
                <a:latin typeface="Times New Roman" pitchFamily="18" charset="0"/>
              </a:defRPr>
            </a:lvl1pPr>
            <a:lvl2pPr marL="742950" indent="-285750" defTabSz="1279525">
              <a:defRPr sz="2400">
                <a:solidFill>
                  <a:schemeClr val="tx1"/>
                </a:solidFill>
                <a:latin typeface="Times New Roman" pitchFamily="18" charset="0"/>
              </a:defRPr>
            </a:lvl2pPr>
            <a:lvl3pPr marL="1143000" indent="-228600" defTabSz="1279525">
              <a:defRPr sz="2400">
                <a:solidFill>
                  <a:schemeClr val="tx1"/>
                </a:solidFill>
                <a:latin typeface="Times New Roman" pitchFamily="18" charset="0"/>
              </a:defRPr>
            </a:lvl3pPr>
            <a:lvl4pPr marL="1600200" indent="-228600" defTabSz="1279525">
              <a:defRPr sz="2400">
                <a:solidFill>
                  <a:schemeClr val="tx1"/>
                </a:solidFill>
                <a:latin typeface="Times New Roman" pitchFamily="18" charset="0"/>
              </a:defRPr>
            </a:lvl4pPr>
            <a:lvl5pPr marL="2057400" indent="-228600" defTabSz="1279525">
              <a:defRPr sz="2400">
                <a:solidFill>
                  <a:schemeClr val="tx1"/>
                </a:solidFill>
                <a:latin typeface="Times New Roman" pitchFamily="18" charset="0"/>
              </a:defRPr>
            </a:lvl5pPr>
            <a:lvl6pPr marL="2514600" indent="-228600" defTabSz="1279525" eaLnBrk="0" fontAlgn="base" hangingPunct="0">
              <a:spcBef>
                <a:spcPct val="0"/>
              </a:spcBef>
              <a:spcAft>
                <a:spcPct val="0"/>
              </a:spcAft>
              <a:defRPr sz="2400">
                <a:solidFill>
                  <a:schemeClr val="tx1"/>
                </a:solidFill>
                <a:latin typeface="Times New Roman" pitchFamily="18" charset="0"/>
              </a:defRPr>
            </a:lvl6pPr>
            <a:lvl7pPr marL="2971800" indent="-228600" defTabSz="1279525" eaLnBrk="0" fontAlgn="base" hangingPunct="0">
              <a:spcBef>
                <a:spcPct val="0"/>
              </a:spcBef>
              <a:spcAft>
                <a:spcPct val="0"/>
              </a:spcAft>
              <a:defRPr sz="2400">
                <a:solidFill>
                  <a:schemeClr val="tx1"/>
                </a:solidFill>
                <a:latin typeface="Times New Roman" pitchFamily="18" charset="0"/>
              </a:defRPr>
            </a:lvl7pPr>
            <a:lvl8pPr marL="3429000" indent="-228600" defTabSz="1279525" eaLnBrk="0" fontAlgn="base" hangingPunct="0">
              <a:spcBef>
                <a:spcPct val="0"/>
              </a:spcBef>
              <a:spcAft>
                <a:spcPct val="0"/>
              </a:spcAft>
              <a:defRPr sz="2400">
                <a:solidFill>
                  <a:schemeClr val="tx1"/>
                </a:solidFill>
                <a:latin typeface="Times New Roman" pitchFamily="18" charset="0"/>
              </a:defRPr>
            </a:lvl8pPr>
            <a:lvl9pPr marL="3886200" indent="-228600" defTabSz="1279525"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b="1">
                <a:solidFill>
                  <a:srgbClr val="000000"/>
                </a:solidFill>
                <a:latin typeface="Verdana" pitchFamily="34" charset="0"/>
              </a:rPr>
              <a:t>CAP</a:t>
            </a:r>
          </a:p>
        </p:txBody>
      </p:sp>
      <p:sp>
        <p:nvSpPr>
          <p:cNvPr id="2058" name="Rectangle 13"/>
          <p:cNvSpPr>
            <a:spLocks noChangeArrowheads="1"/>
          </p:cNvSpPr>
          <p:nvPr/>
        </p:nvSpPr>
        <p:spPr bwMode="auto">
          <a:xfrm>
            <a:off x="3857625" y="1387475"/>
            <a:ext cx="520700" cy="5207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8588" tIns="65088" rIns="128588" bIns="65088" anchor="ctr" anchorCtr="1"/>
          <a:lstStyle>
            <a:lvl1pPr defTabSz="1279525">
              <a:defRPr sz="2400">
                <a:solidFill>
                  <a:schemeClr val="tx1"/>
                </a:solidFill>
                <a:latin typeface="Times New Roman" pitchFamily="18" charset="0"/>
              </a:defRPr>
            </a:lvl1pPr>
            <a:lvl2pPr marL="742950" indent="-285750" defTabSz="1279525">
              <a:defRPr sz="2400">
                <a:solidFill>
                  <a:schemeClr val="tx1"/>
                </a:solidFill>
                <a:latin typeface="Times New Roman" pitchFamily="18" charset="0"/>
              </a:defRPr>
            </a:lvl2pPr>
            <a:lvl3pPr marL="1143000" indent="-228600" defTabSz="1279525">
              <a:defRPr sz="2400">
                <a:solidFill>
                  <a:schemeClr val="tx1"/>
                </a:solidFill>
                <a:latin typeface="Times New Roman" pitchFamily="18" charset="0"/>
              </a:defRPr>
            </a:lvl3pPr>
            <a:lvl4pPr marL="1600200" indent="-228600" defTabSz="1279525">
              <a:defRPr sz="2400">
                <a:solidFill>
                  <a:schemeClr val="tx1"/>
                </a:solidFill>
                <a:latin typeface="Times New Roman" pitchFamily="18" charset="0"/>
              </a:defRPr>
            </a:lvl4pPr>
            <a:lvl5pPr marL="2057400" indent="-228600" defTabSz="1279525">
              <a:defRPr sz="2400">
                <a:solidFill>
                  <a:schemeClr val="tx1"/>
                </a:solidFill>
                <a:latin typeface="Times New Roman" pitchFamily="18" charset="0"/>
              </a:defRPr>
            </a:lvl5pPr>
            <a:lvl6pPr marL="2514600" indent="-228600" defTabSz="1279525" eaLnBrk="0" fontAlgn="base" hangingPunct="0">
              <a:spcBef>
                <a:spcPct val="0"/>
              </a:spcBef>
              <a:spcAft>
                <a:spcPct val="0"/>
              </a:spcAft>
              <a:defRPr sz="2400">
                <a:solidFill>
                  <a:schemeClr val="tx1"/>
                </a:solidFill>
                <a:latin typeface="Times New Roman" pitchFamily="18" charset="0"/>
              </a:defRPr>
            </a:lvl6pPr>
            <a:lvl7pPr marL="2971800" indent="-228600" defTabSz="1279525" eaLnBrk="0" fontAlgn="base" hangingPunct="0">
              <a:spcBef>
                <a:spcPct val="0"/>
              </a:spcBef>
              <a:spcAft>
                <a:spcPct val="0"/>
              </a:spcAft>
              <a:defRPr sz="2400">
                <a:solidFill>
                  <a:schemeClr val="tx1"/>
                </a:solidFill>
                <a:latin typeface="Times New Roman" pitchFamily="18" charset="0"/>
              </a:defRPr>
            </a:lvl7pPr>
            <a:lvl8pPr marL="3429000" indent="-228600" defTabSz="1279525" eaLnBrk="0" fontAlgn="base" hangingPunct="0">
              <a:spcBef>
                <a:spcPct val="0"/>
              </a:spcBef>
              <a:spcAft>
                <a:spcPct val="0"/>
              </a:spcAft>
              <a:defRPr sz="2400">
                <a:solidFill>
                  <a:schemeClr val="tx1"/>
                </a:solidFill>
                <a:latin typeface="Times New Roman" pitchFamily="18" charset="0"/>
              </a:defRPr>
            </a:lvl8pPr>
            <a:lvl9pPr marL="3886200" indent="-228600" defTabSz="1279525"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b="1">
                <a:solidFill>
                  <a:srgbClr val="000000"/>
                </a:solidFill>
                <a:latin typeface="Verdana" pitchFamily="34" charset="0"/>
              </a:rPr>
              <a:t>2</a:t>
            </a:r>
          </a:p>
        </p:txBody>
      </p:sp>
      <p:sp>
        <p:nvSpPr>
          <p:cNvPr id="2059" name="Rectangle 14"/>
          <p:cNvSpPr>
            <a:spLocks noChangeArrowheads="1"/>
          </p:cNvSpPr>
          <p:nvPr/>
        </p:nvSpPr>
        <p:spPr bwMode="auto">
          <a:xfrm>
            <a:off x="4391025" y="1387475"/>
            <a:ext cx="520700" cy="5207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8588" tIns="65088" rIns="128588" bIns="65088" anchor="ctr" anchorCtr="1"/>
          <a:lstStyle>
            <a:lvl1pPr defTabSz="1279525">
              <a:defRPr sz="2400">
                <a:solidFill>
                  <a:schemeClr val="tx1"/>
                </a:solidFill>
                <a:latin typeface="Times New Roman" pitchFamily="18" charset="0"/>
              </a:defRPr>
            </a:lvl1pPr>
            <a:lvl2pPr marL="742950" indent="-285750" defTabSz="1279525">
              <a:defRPr sz="2400">
                <a:solidFill>
                  <a:schemeClr val="tx1"/>
                </a:solidFill>
                <a:latin typeface="Times New Roman" pitchFamily="18" charset="0"/>
              </a:defRPr>
            </a:lvl2pPr>
            <a:lvl3pPr marL="1143000" indent="-228600" defTabSz="1279525">
              <a:defRPr sz="2400">
                <a:solidFill>
                  <a:schemeClr val="tx1"/>
                </a:solidFill>
                <a:latin typeface="Times New Roman" pitchFamily="18" charset="0"/>
              </a:defRPr>
            </a:lvl3pPr>
            <a:lvl4pPr marL="1600200" indent="-228600" defTabSz="1279525">
              <a:defRPr sz="2400">
                <a:solidFill>
                  <a:schemeClr val="tx1"/>
                </a:solidFill>
                <a:latin typeface="Times New Roman" pitchFamily="18" charset="0"/>
              </a:defRPr>
            </a:lvl4pPr>
            <a:lvl5pPr marL="2057400" indent="-228600" defTabSz="1279525">
              <a:defRPr sz="2400">
                <a:solidFill>
                  <a:schemeClr val="tx1"/>
                </a:solidFill>
                <a:latin typeface="Times New Roman" pitchFamily="18" charset="0"/>
              </a:defRPr>
            </a:lvl5pPr>
            <a:lvl6pPr marL="2514600" indent="-228600" defTabSz="1279525" eaLnBrk="0" fontAlgn="base" hangingPunct="0">
              <a:spcBef>
                <a:spcPct val="0"/>
              </a:spcBef>
              <a:spcAft>
                <a:spcPct val="0"/>
              </a:spcAft>
              <a:defRPr sz="2400">
                <a:solidFill>
                  <a:schemeClr val="tx1"/>
                </a:solidFill>
                <a:latin typeface="Times New Roman" pitchFamily="18" charset="0"/>
              </a:defRPr>
            </a:lvl6pPr>
            <a:lvl7pPr marL="2971800" indent="-228600" defTabSz="1279525" eaLnBrk="0" fontAlgn="base" hangingPunct="0">
              <a:spcBef>
                <a:spcPct val="0"/>
              </a:spcBef>
              <a:spcAft>
                <a:spcPct val="0"/>
              </a:spcAft>
              <a:defRPr sz="2400">
                <a:solidFill>
                  <a:schemeClr val="tx1"/>
                </a:solidFill>
                <a:latin typeface="Times New Roman" pitchFamily="18" charset="0"/>
              </a:defRPr>
            </a:lvl7pPr>
            <a:lvl8pPr marL="3429000" indent="-228600" defTabSz="1279525" eaLnBrk="0" fontAlgn="base" hangingPunct="0">
              <a:spcBef>
                <a:spcPct val="0"/>
              </a:spcBef>
              <a:spcAft>
                <a:spcPct val="0"/>
              </a:spcAft>
              <a:defRPr sz="2400">
                <a:solidFill>
                  <a:schemeClr val="tx1"/>
                </a:solidFill>
                <a:latin typeface="Times New Roman" pitchFamily="18" charset="0"/>
              </a:defRPr>
            </a:lvl8pPr>
            <a:lvl9pPr marL="3886200" indent="-228600" defTabSz="1279525"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b="1">
                <a:solidFill>
                  <a:srgbClr val="000000"/>
                </a:solidFill>
                <a:latin typeface="Verdana" pitchFamily="34" charset="0"/>
              </a:rPr>
              <a:t>4</a:t>
            </a:r>
          </a:p>
        </p:txBody>
      </p:sp>
      <p:sp>
        <p:nvSpPr>
          <p:cNvPr id="2060" name="Rectangle 15"/>
          <p:cNvSpPr>
            <a:spLocks noChangeArrowheads="1"/>
          </p:cNvSpPr>
          <p:nvPr/>
        </p:nvSpPr>
        <p:spPr bwMode="auto">
          <a:xfrm>
            <a:off x="4924425" y="1387475"/>
            <a:ext cx="520700" cy="5207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8588" tIns="65088" rIns="128588" bIns="65088" anchor="ctr" anchorCtr="1"/>
          <a:lstStyle>
            <a:lvl1pPr defTabSz="1279525">
              <a:defRPr sz="2400">
                <a:solidFill>
                  <a:schemeClr val="tx1"/>
                </a:solidFill>
                <a:latin typeface="Times New Roman" pitchFamily="18" charset="0"/>
              </a:defRPr>
            </a:lvl1pPr>
            <a:lvl2pPr marL="742950" indent="-285750" defTabSz="1279525">
              <a:defRPr sz="2400">
                <a:solidFill>
                  <a:schemeClr val="tx1"/>
                </a:solidFill>
                <a:latin typeface="Times New Roman" pitchFamily="18" charset="0"/>
              </a:defRPr>
            </a:lvl2pPr>
            <a:lvl3pPr marL="1143000" indent="-228600" defTabSz="1279525">
              <a:defRPr sz="2400">
                <a:solidFill>
                  <a:schemeClr val="tx1"/>
                </a:solidFill>
                <a:latin typeface="Times New Roman" pitchFamily="18" charset="0"/>
              </a:defRPr>
            </a:lvl3pPr>
            <a:lvl4pPr marL="1600200" indent="-228600" defTabSz="1279525">
              <a:defRPr sz="2400">
                <a:solidFill>
                  <a:schemeClr val="tx1"/>
                </a:solidFill>
                <a:latin typeface="Times New Roman" pitchFamily="18" charset="0"/>
              </a:defRPr>
            </a:lvl4pPr>
            <a:lvl5pPr marL="2057400" indent="-228600" defTabSz="1279525">
              <a:defRPr sz="2400">
                <a:solidFill>
                  <a:schemeClr val="tx1"/>
                </a:solidFill>
                <a:latin typeface="Times New Roman" pitchFamily="18" charset="0"/>
              </a:defRPr>
            </a:lvl5pPr>
            <a:lvl6pPr marL="2514600" indent="-228600" defTabSz="1279525" eaLnBrk="0" fontAlgn="base" hangingPunct="0">
              <a:spcBef>
                <a:spcPct val="0"/>
              </a:spcBef>
              <a:spcAft>
                <a:spcPct val="0"/>
              </a:spcAft>
              <a:defRPr sz="2400">
                <a:solidFill>
                  <a:schemeClr val="tx1"/>
                </a:solidFill>
                <a:latin typeface="Times New Roman" pitchFamily="18" charset="0"/>
              </a:defRPr>
            </a:lvl6pPr>
            <a:lvl7pPr marL="2971800" indent="-228600" defTabSz="1279525" eaLnBrk="0" fontAlgn="base" hangingPunct="0">
              <a:spcBef>
                <a:spcPct val="0"/>
              </a:spcBef>
              <a:spcAft>
                <a:spcPct val="0"/>
              </a:spcAft>
              <a:defRPr sz="2400">
                <a:solidFill>
                  <a:schemeClr val="tx1"/>
                </a:solidFill>
                <a:latin typeface="Times New Roman" pitchFamily="18" charset="0"/>
              </a:defRPr>
            </a:lvl7pPr>
            <a:lvl8pPr marL="3429000" indent="-228600" defTabSz="1279525" eaLnBrk="0" fontAlgn="base" hangingPunct="0">
              <a:spcBef>
                <a:spcPct val="0"/>
              </a:spcBef>
              <a:spcAft>
                <a:spcPct val="0"/>
              </a:spcAft>
              <a:defRPr sz="2400">
                <a:solidFill>
                  <a:schemeClr val="tx1"/>
                </a:solidFill>
                <a:latin typeface="Times New Roman" pitchFamily="18" charset="0"/>
              </a:defRPr>
            </a:lvl8pPr>
            <a:lvl9pPr marL="3886200" indent="-228600" defTabSz="1279525"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b="1">
                <a:solidFill>
                  <a:srgbClr val="000000"/>
                </a:solidFill>
                <a:latin typeface="Verdana" pitchFamily="34" charset="0"/>
              </a:rPr>
              <a:t>2</a:t>
            </a:r>
          </a:p>
        </p:txBody>
      </p:sp>
      <p:sp>
        <p:nvSpPr>
          <p:cNvPr id="2061" name="Rectangle 16"/>
          <p:cNvSpPr>
            <a:spLocks noChangeArrowheads="1"/>
          </p:cNvSpPr>
          <p:nvPr/>
        </p:nvSpPr>
        <p:spPr bwMode="auto">
          <a:xfrm>
            <a:off x="5457825" y="1387475"/>
            <a:ext cx="520700" cy="5207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8588" tIns="65088" rIns="128588" bIns="65088" anchor="ctr" anchorCtr="1"/>
          <a:lstStyle>
            <a:lvl1pPr defTabSz="1279525">
              <a:defRPr sz="2400">
                <a:solidFill>
                  <a:schemeClr val="tx1"/>
                </a:solidFill>
                <a:latin typeface="Times New Roman" pitchFamily="18" charset="0"/>
              </a:defRPr>
            </a:lvl1pPr>
            <a:lvl2pPr marL="742950" indent="-285750" defTabSz="1279525">
              <a:defRPr sz="2400">
                <a:solidFill>
                  <a:schemeClr val="tx1"/>
                </a:solidFill>
                <a:latin typeface="Times New Roman" pitchFamily="18" charset="0"/>
              </a:defRPr>
            </a:lvl2pPr>
            <a:lvl3pPr marL="1143000" indent="-228600" defTabSz="1279525">
              <a:defRPr sz="2400">
                <a:solidFill>
                  <a:schemeClr val="tx1"/>
                </a:solidFill>
                <a:latin typeface="Times New Roman" pitchFamily="18" charset="0"/>
              </a:defRPr>
            </a:lvl3pPr>
            <a:lvl4pPr marL="1600200" indent="-228600" defTabSz="1279525">
              <a:defRPr sz="2400">
                <a:solidFill>
                  <a:schemeClr val="tx1"/>
                </a:solidFill>
                <a:latin typeface="Times New Roman" pitchFamily="18" charset="0"/>
              </a:defRPr>
            </a:lvl4pPr>
            <a:lvl5pPr marL="2057400" indent="-228600" defTabSz="1279525">
              <a:defRPr sz="2400">
                <a:solidFill>
                  <a:schemeClr val="tx1"/>
                </a:solidFill>
                <a:latin typeface="Times New Roman" pitchFamily="18" charset="0"/>
              </a:defRPr>
            </a:lvl5pPr>
            <a:lvl6pPr marL="2514600" indent="-228600" defTabSz="1279525" eaLnBrk="0" fontAlgn="base" hangingPunct="0">
              <a:spcBef>
                <a:spcPct val="0"/>
              </a:spcBef>
              <a:spcAft>
                <a:spcPct val="0"/>
              </a:spcAft>
              <a:defRPr sz="2400">
                <a:solidFill>
                  <a:schemeClr val="tx1"/>
                </a:solidFill>
                <a:latin typeface="Times New Roman" pitchFamily="18" charset="0"/>
              </a:defRPr>
            </a:lvl6pPr>
            <a:lvl7pPr marL="2971800" indent="-228600" defTabSz="1279525" eaLnBrk="0" fontAlgn="base" hangingPunct="0">
              <a:spcBef>
                <a:spcPct val="0"/>
              </a:spcBef>
              <a:spcAft>
                <a:spcPct val="0"/>
              </a:spcAft>
              <a:defRPr sz="2400">
                <a:solidFill>
                  <a:schemeClr val="tx1"/>
                </a:solidFill>
                <a:latin typeface="Times New Roman" pitchFamily="18" charset="0"/>
              </a:defRPr>
            </a:lvl7pPr>
            <a:lvl8pPr marL="3429000" indent="-228600" defTabSz="1279525" eaLnBrk="0" fontAlgn="base" hangingPunct="0">
              <a:spcBef>
                <a:spcPct val="0"/>
              </a:spcBef>
              <a:spcAft>
                <a:spcPct val="0"/>
              </a:spcAft>
              <a:defRPr sz="2400">
                <a:solidFill>
                  <a:schemeClr val="tx1"/>
                </a:solidFill>
                <a:latin typeface="Times New Roman" pitchFamily="18" charset="0"/>
              </a:defRPr>
            </a:lvl8pPr>
            <a:lvl9pPr marL="3886200" indent="-228600" defTabSz="1279525"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b="1">
                <a:solidFill>
                  <a:srgbClr val="000000"/>
                </a:solidFill>
                <a:latin typeface="Verdana" pitchFamily="34" charset="0"/>
              </a:rPr>
              <a:t>4</a:t>
            </a:r>
          </a:p>
        </p:txBody>
      </p:sp>
      <p:sp>
        <p:nvSpPr>
          <p:cNvPr id="2062" name="Rectangle 17"/>
          <p:cNvSpPr>
            <a:spLocks noChangeArrowheads="1"/>
          </p:cNvSpPr>
          <p:nvPr/>
        </p:nvSpPr>
        <p:spPr bwMode="auto">
          <a:xfrm>
            <a:off x="5991225" y="1387475"/>
            <a:ext cx="520700" cy="5207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8588" tIns="65088" rIns="128588" bIns="65088" anchor="ctr" anchorCtr="1"/>
          <a:lstStyle>
            <a:lvl1pPr defTabSz="1279525">
              <a:defRPr sz="2400">
                <a:solidFill>
                  <a:schemeClr val="tx1"/>
                </a:solidFill>
                <a:latin typeface="Times New Roman" pitchFamily="18" charset="0"/>
              </a:defRPr>
            </a:lvl1pPr>
            <a:lvl2pPr marL="742950" indent="-285750" defTabSz="1279525">
              <a:defRPr sz="2400">
                <a:solidFill>
                  <a:schemeClr val="tx1"/>
                </a:solidFill>
                <a:latin typeface="Times New Roman" pitchFamily="18" charset="0"/>
              </a:defRPr>
            </a:lvl2pPr>
            <a:lvl3pPr marL="1143000" indent="-228600" defTabSz="1279525">
              <a:defRPr sz="2400">
                <a:solidFill>
                  <a:schemeClr val="tx1"/>
                </a:solidFill>
                <a:latin typeface="Times New Roman" pitchFamily="18" charset="0"/>
              </a:defRPr>
            </a:lvl3pPr>
            <a:lvl4pPr marL="1600200" indent="-228600" defTabSz="1279525">
              <a:defRPr sz="2400">
                <a:solidFill>
                  <a:schemeClr val="tx1"/>
                </a:solidFill>
                <a:latin typeface="Times New Roman" pitchFamily="18" charset="0"/>
              </a:defRPr>
            </a:lvl4pPr>
            <a:lvl5pPr marL="2057400" indent="-228600" defTabSz="1279525">
              <a:defRPr sz="2400">
                <a:solidFill>
                  <a:schemeClr val="tx1"/>
                </a:solidFill>
                <a:latin typeface="Times New Roman" pitchFamily="18" charset="0"/>
              </a:defRPr>
            </a:lvl5pPr>
            <a:lvl6pPr marL="2514600" indent="-228600" defTabSz="1279525" eaLnBrk="0" fontAlgn="base" hangingPunct="0">
              <a:spcBef>
                <a:spcPct val="0"/>
              </a:spcBef>
              <a:spcAft>
                <a:spcPct val="0"/>
              </a:spcAft>
              <a:defRPr sz="2400">
                <a:solidFill>
                  <a:schemeClr val="tx1"/>
                </a:solidFill>
                <a:latin typeface="Times New Roman" pitchFamily="18" charset="0"/>
              </a:defRPr>
            </a:lvl6pPr>
            <a:lvl7pPr marL="2971800" indent="-228600" defTabSz="1279525" eaLnBrk="0" fontAlgn="base" hangingPunct="0">
              <a:spcBef>
                <a:spcPct val="0"/>
              </a:spcBef>
              <a:spcAft>
                <a:spcPct val="0"/>
              </a:spcAft>
              <a:defRPr sz="2400">
                <a:solidFill>
                  <a:schemeClr val="tx1"/>
                </a:solidFill>
                <a:latin typeface="Times New Roman" pitchFamily="18" charset="0"/>
              </a:defRPr>
            </a:lvl7pPr>
            <a:lvl8pPr marL="3429000" indent="-228600" defTabSz="1279525" eaLnBrk="0" fontAlgn="base" hangingPunct="0">
              <a:spcBef>
                <a:spcPct val="0"/>
              </a:spcBef>
              <a:spcAft>
                <a:spcPct val="0"/>
              </a:spcAft>
              <a:defRPr sz="2400">
                <a:solidFill>
                  <a:schemeClr val="tx1"/>
                </a:solidFill>
                <a:latin typeface="Times New Roman" pitchFamily="18" charset="0"/>
              </a:defRPr>
            </a:lvl8pPr>
            <a:lvl9pPr marL="3886200" indent="-228600" defTabSz="1279525"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b="1">
                <a:solidFill>
                  <a:srgbClr val="000000"/>
                </a:solidFill>
                <a:latin typeface="Verdana" pitchFamily="34" charset="0"/>
              </a:rPr>
              <a:t>2</a:t>
            </a:r>
          </a:p>
        </p:txBody>
      </p:sp>
      <p:sp>
        <p:nvSpPr>
          <p:cNvPr id="2063" name="Rectangle 18"/>
          <p:cNvSpPr>
            <a:spLocks noChangeArrowheads="1"/>
          </p:cNvSpPr>
          <p:nvPr/>
        </p:nvSpPr>
        <p:spPr bwMode="auto">
          <a:xfrm>
            <a:off x="6524625" y="1387475"/>
            <a:ext cx="520700" cy="5207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8588" tIns="65088" rIns="128588" bIns="65088" anchor="ctr" anchorCtr="1"/>
          <a:lstStyle>
            <a:lvl1pPr defTabSz="1279525">
              <a:defRPr sz="2400">
                <a:solidFill>
                  <a:schemeClr val="tx1"/>
                </a:solidFill>
                <a:latin typeface="Times New Roman" pitchFamily="18" charset="0"/>
              </a:defRPr>
            </a:lvl1pPr>
            <a:lvl2pPr marL="742950" indent="-285750" defTabSz="1279525">
              <a:defRPr sz="2400">
                <a:solidFill>
                  <a:schemeClr val="tx1"/>
                </a:solidFill>
                <a:latin typeface="Times New Roman" pitchFamily="18" charset="0"/>
              </a:defRPr>
            </a:lvl2pPr>
            <a:lvl3pPr marL="1143000" indent="-228600" defTabSz="1279525">
              <a:defRPr sz="2400">
                <a:solidFill>
                  <a:schemeClr val="tx1"/>
                </a:solidFill>
                <a:latin typeface="Times New Roman" pitchFamily="18" charset="0"/>
              </a:defRPr>
            </a:lvl3pPr>
            <a:lvl4pPr marL="1600200" indent="-228600" defTabSz="1279525">
              <a:defRPr sz="2400">
                <a:solidFill>
                  <a:schemeClr val="tx1"/>
                </a:solidFill>
                <a:latin typeface="Times New Roman" pitchFamily="18" charset="0"/>
              </a:defRPr>
            </a:lvl4pPr>
            <a:lvl5pPr marL="2057400" indent="-228600" defTabSz="1279525">
              <a:defRPr sz="2400">
                <a:solidFill>
                  <a:schemeClr val="tx1"/>
                </a:solidFill>
                <a:latin typeface="Times New Roman" pitchFamily="18" charset="0"/>
              </a:defRPr>
            </a:lvl5pPr>
            <a:lvl6pPr marL="2514600" indent="-228600" defTabSz="1279525" eaLnBrk="0" fontAlgn="base" hangingPunct="0">
              <a:spcBef>
                <a:spcPct val="0"/>
              </a:spcBef>
              <a:spcAft>
                <a:spcPct val="0"/>
              </a:spcAft>
              <a:defRPr sz="2400">
                <a:solidFill>
                  <a:schemeClr val="tx1"/>
                </a:solidFill>
                <a:latin typeface="Times New Roman" pitchFamily="18" charset="0"/>
              </a:defRPr>
            </a:lvl6pPr>
            <a:lvl7pPr marL="2971800" indent="-228600" defTabSz="1279525" eaLnBrk="0" fontAlgn="base" hangingPunct="0">
              <a:spcBef>
                <a:spcPct val="0"/>
              </a:spcBef>
              <a:spcAft>
                <a:spcPct val="0"/>
              </a:spcAft>
              <a:defRPr sz="2400">
                <a:solidFill>
                  <a:schemeClr val="tx1"/>
                </a:solidFill>
                <a:latin typeface="Times New Roman" pitchFamily="18" charset="0"/>
              </a:defRPr>
            </a:lvl7pPr>
            <a:lvl8pPr marL="3429000" indent="-228600" defTabSz="1279525" eaLnBrk="0" fontAlgn="base" hangingPunct="0">
              <a:spcBef>
                <a:spcPct val="0"/>
              </a:spcBef>
              <a:spcAft>
                <a:spcPct val="0"/>
              </a:spcAft>
              <a:defRPr sz="2400">
                <a:solidFill>
                  <a:schemeClr val="tx1"/>
                </a:solidFill>
                <a:latin typeface="Times New Roman" pitchFamily="18" charset="0"/>
              </a:defRPr>
            </a:lvl8pPr>
            <a:lvl9pPr marL="3886200" indent="-228600" defTabSz="1279525"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b="1">
                <a:solidFill>
                  <a:srgbClr val="000000"/>
                </a:solidFill>
                <a:latin typeface="Verdana" pitchFamily="34" charset="0"/>
              </a:rPr>
              <a:t>4</a:t>
            </a:r>
          </a:p>
        </p:txBody>
      </p:sp>
      <p:sp>
        <p:nvSpPr>
          <p:cNvPr id="2064" name="Rectangle 19"/>
          <p:cNvSpPr>
            <a:spLocks noChangeArrowheads="1"/>
          </p:cNvSpPr>
          <p:nvPr/>
        </p:nvSpPr>
        <p:spPr bwMode="auto">
          <a:xfrm>
            <a:off x="7058025" y="1387475"/>
            <a:ext cx="520700" cy="5207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8588" tIns="65088" rIns="128588" bIns="65088" anchor="ctr" anchorCtr="1"/>
          <a:lstStyle>
            <a:lvl1pPr defTabSz="1279525">
              <a:defRPr sz="2400">
                <a:solidFill>
                  <a:schemeClr val="tx1"/>
                </a:solidFill>
                <a:latin typeface="Times New Roman" pitchFamily="18" charset="0"/>
              </a:defRPr>
            </a:lvl1pPr>
            <a:lvl2pPr marL="742950" indent="-285750" defTabSz="1279525">
              <a:defRPr sz="2400">
                <a:solidFill>
                  <a:schemeClr val="tx1"/>
                </a:solidFill>
                <a:latin typeface="Times New Roman" pitchFamily="18" charset="0"/>
              </a:defRPr>
            </a:lvl2pPr>
            <a:lvl3pPr marL="1143000" indent="-228600" defTabSz="1279525">
              <a:defRPr sz="2400">
                <a:solidFill>
                  <a:schemeClr val="tx1"/>
                </a:solidFill>
                <a:latin typeface="Times New Roman" pitchFamily="18" charset="0"/>
              </a:defRPr>
            </a:lvl3pPr>
            <a:lvl4pPr marL="1600200" indent="-228600" defTabSz="1279525">
              <a:defRPr sz="2400">
                <a:solidFill>
                  <a:schemeClr val="tx1"/>
                </a:solidFill>
                <a:latin typeface="Times New Roman" pitchFamily="18" charset="0"/>
              </a:defRPr>
            </a:lvl4pPr>
            <a:lvl5pPr marL="2057400" indent="-228600" defTabSz="1279525">
              <a:defRPr sz="2400">
                <a:solidFill>
                  <a:schemeClr val="tx1"/>
                </a:solidFill>
                <a:latin typeface="Times New Roman" pitchFamily="18" charset="0"/>
              </a:defRPr>
            </a:lvl5pPr>
            <a:lvl6pPr marL="2514600" indent="-228600" defTabSz="1279525" eaLnBrk="0" fontAlgn="base" hangingPunct="0">
              <a:spcBef>
                <a:spcPct val="0"/>
              </a:spcBef>
              <a:spcAft>
                <a:spcPct val="0"/>
              </a:spcAft>
              <a:defRPr sz="2400">
                <a:solidFill>
                  <a:schemeClr val="tx1"/>
                </a:solidFill>
                <a:latin typeface="Times New Roman" pitchFamily="18" charset="0"/>
              </a:defRPr>
            </a:lvl6pPr>
            <a:lvl7pPr marL="2971800" indent="-228600" defTabSz="1279525" eaLnBrk="0" fontAlgn="base" hangingPunct="0">
              <a:spcBef>
                <a:spcPct val="0"/>
              </a:spcBef>
              <a:spcAft>
                <a:spcPct val="0"/>
              </a:spcAft>
              <a:defRPr sz="2400">
                <a:solidFill>
                  <a:schemeClr val="tx1"/>
                </a:solidFill>
                <a:latin typeface="Times New Roman" pitchFamily="18" charset="0"/>
              </a:defRPr>
            </a:lvl7pPr>
            <a:lvl8pPr marL="3429000" indent="-228600" defTabSz="1279525" eaLnBrk="0" fontAlgn="base" hangingPunct="0">
              <a:spcBef>
                <a:spcPct val="0"/>
              </a:spcBef>
              <a:spcAft>
                <a:spcPct val="0"/>
              </a:spcAft>
              <a:defRPr sz="2400">
                <a:solidFill>
                  <a:schemeClr val="tx1"/>
                </a:solidFill>
                <a:latin typeface="Times New Roman" pitchFamily="18" charset="0"/>
              </a:defRPr>
            </a:lvl8pPr>
            <a:lvl9pPr marL="3886200" indent="-228600" defTabSz="1279525"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b="1">
                <a:solidFill>
                  <a:srgbClr val="000000"/>
                </a:solidFill>
                <a:latin typeface="Verdana" pitchFamily="34" charset="0"/>
              </a:rPr>
              <a:t>2</a:t>
            </a:r>
          </a:p>
        </p:txBody>
      </p:sp>
      <p:sp>
        <p:nvSpPr>
          <p:cNvPr id="2065" name="Rectangle 20"/>
          <p:cNvSpPr>
            <a:spLocks noChangeArrowheads="1"/>
          </p:cNvSpPr>
          <p:nvPr/>
        </p:nvSpPr>
        <p:spPr bwMode="auto">
          <a:xfrm>
            <a:off x="7591425" y="1387475"/>
            <a:ext cx="520700" cy="5207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8588" tIns="65088" rIns="128588" bIns="65088" anchor="ctr" anchorCtr="1"/>
          <a:lstStyle>
            <a:lvl1pPr defTabSz="1279525">
              <a:defRPr sz="2400">
                <a:solidFill>
                  <a:schemeClr val="tx1"/>
                </a:solidFill>
                <a:latin typeface="Times New Roman" pitchFamily="18" charset="0"/>
              </a:defRPr>
            </a:lvl1pPr>
            <a:lvl2pPr marL="742950" indent="-285750" defTabSz="1279525">
              <a:defRPr sz="2400">
                <a:solidFill>
                  <a:schemeClr val="tx1"/>
                </a:solidFill>
                <a:latin typeface="Times New Roman" pitchFamily="18" charset="0"/>
              </a:defRPr>
            </a:lvl2pPr>
            <a:lvl3pPr marL="1143000" indent="-228600" defTabSz="1279525">
              <a:defRPr sz="2400">
                <a:solidFill>
                  <a:schemeClr val="tx1"/>
                </a:solidFill>
                <a:latin typeface="Times New Roman" pitchFamily="18" charset="0"/>
              </a:defRPr>
            </a:lvl3pPr>
            <a:lvl4pPr marL="1600200" indent="-228600" defTabSz="1279525">
              <a:defRPr sz="2400">
                <a:solidFill>
                  <a:schemeClr val="tx1"/>
                </a:solidFill>
                <a:latin typeface="Times New Roman" pitchFamily="18" charset="0"/>
              </a:defRPr>
            </a:lvl4pPr>
            <a:lvl5pPr marL="2057400" indent="-228600" defTabSz="1279525">
              <a:defRPr sz="2400">
                <a:solidFill>
                  <a:schemeClr val="tx1"/>
                </a:solidFill>
                <a:latin typeface="Times New Roman" pitchFamily="18" charset="0"/>
              </a:defRPr>
            </a:lvl5pPr>
            <a:lvl6pPr marL="2514600" indent="-228600" defTabSz="1279525" eaLnBrk="0" fontAlgn="base" hangingPunct="0">
              <a:spcBef>
                <a:spcPct val="0"/>
              </a:spcBef>
              <a:spcAft>
                <a:spcPct val="0"/>
              </a:spcAft>
              <a:defRPr sz="2400">
                <a:solidFill>
                  <a:schemeClr val="tx1"/>
                </a:solidFill>
                <a:latin typeface="Times New Roman" pitchFamily="18" charset="0"/>
              </a:defRPr>
            </a:lvl6pPr>
            <a:lvl7pPr marL="2971800" indent="-228600" defTabSz="1279525" eaLnBrk="0" fontAlgn="base" hangingPunct="0">
              <a:spcBef>
                <a:spcPct val="0"/>
              </a:spcBef>
              <a:spcAft>
                <a:spcPct val="0"/>
              </a:spcAft>
              <a:defRPr sz="2400">
                <a:solidFill>
                  <a:schemeClr val="tx1"/>
                </a:solidFill>
                <a:latin typeface="Times New Roman" pitchFamily="18" charset="0"/>
              </a:defRPr>
            </a:lvl7pPr>
            <a:lvl8pPr marL="3429000" indent="-228600" defTabSz="1279525" eaLnBrk="0" fontAlgn="base" hangingPunct="0">
              <a:spcBef>
                <a:spcPct val="0"/>
              </a:spcBef>
              <a:spcAft>
                <a:spcPct val="0"/>
              </a:spcAft>
              <a:defRPr sz="2400">
                <a:solidFill>
                  <a:schemeClr val="tx1"/>
                </a:solidFill>
                <a:latin typeface="Times New Roman" pitchFamily="18" charset="0"/>
              </a:defRPr>
            </a:lvl8pPr>
            <a:lvl9pPr marL="3886200" indent="-228600" defTabSz="1279525"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b="1">
                <a:solidFill>
                  <a:srgbClr val="000000"/>
                </a:solidFill>
                <a:latin typeface="Verdana" pitchFamily="34" charset="0"/>
              </a:rPr>
              <a:t>4</a:t>
            </a:r>
          </a:p>
        </p:txBody>
      </p:sp>
      <p:sp>
        <p:nvSpPr>
          <p:cNvPr id="2066" name="Rectangle 21"/>
          <p:cNvSpPr>
            <a:spLocks noChangeArrowheads="1"/>
          </p:cNvSpPr>
          <p:nvPr/>
        </p:nvSpPr>
        <p:spPr bwMode="auto">
          <a:xfrm>
            <a:off x="8124825" y="1387475"/>
            <a:ext cx="520700" cy="5207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8588" tIns="65088" rIns="128588" bIns="65088" anchor="ctr" anchorCtr="1"/>
          <a:lstStyle>
            <a:lvl1pPr defTabSz="1279525">
              <a:defRPr sz="2400">
                <a:solidFill>
                  <a:schemeClr val="tx1"/>
                </a:solidFill>
                <a:latin typeface="Times New Roman" pitchFamily="18" charset="0"/>
              </a:defRPr>
            </a:lvl1pPr>
            <a:lvl2pPr marL="742950" indent="-285750" defTabSz="1279525">
              <a:defRPr sz="2400">
                <a:solidFill>
                  <a:schemeClr val="tx1"/>
                </a:solidFill>
                <a:latin typeface="Times New Roman" pitchFamily="18" charset="0"/>
              </a:defRPr>
            </a:lvl2pPr>
            <a:lvl3pPr marL="1143000" indent="-228600" defTabSz="1279525">
              <a:defRPr sz="2400">
                <a:solidFill>
                  <a:schemeClr val="tx1"/>
                </a:solidFill>
                <a:latin typeface="Times New Roman" pitchFamily="18" charset="0"/>
              </a:defRPr>
            </a:lvl3pPr>
            <a:lvl4pPr marL="1600200" indent="-228600" defTabSz="1279525">
              <a:defRPr sz="2400">
                <a:solidFill>
                  <a:schemeClr val="tx1"/>
                </a:solidFill>
                <a:latin typeface="Times New Roman" pitchFamily="18" charset="0"/>
              </a:defRPr>
            </a:lvl4pPr>
            <a:lvl5pPr marL="2057400" indent="-228600" defTabSz="1279525">
              <a:defRPr sz="2400">
                <a:solidFill>
                  <a:schemeClr val="tx1"/>
                </a:solidFill>
                <a:latin typeface="Times New Roman" pitchFamily="18" charset="0"/>
              </a:defRPr>
            </a:lvl5pPr>
            <a:lvl6pPr marL="2514600" indent="-228600" defTabSz="1279525" eaLnBrk="0" fontAlgn="base" hangingPunct="0">
              <a:spcBef>
                <a:spcPct val="0"/>
              </a:spcBef>
              <a:spcAft>
                <a:spcPct val="0"/>
              </a:spcAft>
              <a:defRPr sz="2400">
                <a:solidFill>
                  <a:schemeClr val="tx1"/>
                </a:solidFill>
                <a:latin typeface="Times New Roman" pitchFamily="18" charset="0"/>
              </a:defRPr>
            </a:lvl6pPr>
            <a:lvl7pPr marL="2971800" indent="-228600" defTabSz="1279525" eaLnBrk="0" fontAlgn="base" hangingPunct="0">
              <a:spcBef>
                <a:spcPct val="0"/>
              </a:spcBef>
              <a:spcAft>
                <a:spcPct val="0"/>
              </a:spcAft>
              <a:defRPr sz="2400">
                <a:solidFill>
                  <a:schemeClr val="tx1"/>
                </a:solidFill>
                <a:latin typeface="Times New Roman" pitchFamily="18" charset="0"/>
              </a:defRPr>
            </a:lvl7pPr>
            <a:lvl8pPr marL="3429000" indent="-228600" defTabSz="1279525" eaLnBrk="0" fontAlgn="base" hangingPunct="0">
              <a:spcBef>
                <a:spcPct val="0"/>
              </a:spcBef>
              <a:spcAft>
                <a:spcPct val="0"/>
              </a:spcAft>
              <a:defRPr sz="2400">
                <a:solidFill>
                  <a:schemeClr val="tx1"/>
                </a:solidFill>
                <a:latin typeface="Times New Roman" pitchFamily="18" charset="0"/>
              </a:defRPr>
            </a:lvl8pPr>
            <a:lvl9pPr marL="3886200" indent="-228600" defTabSz="1279525" eaLnBrk="0" fontAlgn="base" hangingPunct="0">
              <a:spcBef>
                <a:spcPct val="0"/>
              </a:spcBef>
              <a:spcAft>
                <a:spcPct val="0"/>
              </a:spcAft>
              <a:defRPr sz="2400">
                <a:solidFill>
                  <a:schemeClr val="tx1"/>
                </a:solidFill>
                <a:latin typeface="Times New Roman" pitchFamily="18" charset="0"/>
              </a:defRPr>
            </a:lvl9pPr>
          </a:lstStyle>
          <a:p>
            <a:pPr algn="ctr"/>
            <a:endParaRPr lang="en-US" altLang="en-US" sz="1800" b="1">
              <a:solidFill>
                <a:srgbClr val="000000"/>
              </a:solidFill>
              <a:latin typeface="Verdana" pitchFamily="34" charset="0"/>
            </a:endParaRPr>
          </a:p>
        </p:txBody>
      </p:sp>
      <p:sp>
        <p:nvSpPr>
          <p:cNvPr id="2067" name="Line 23"/>
          <p:cNvSpPr>
            <a:spLocks noChangeShapeType="1"/>
          </p:cNvSpPr>
          <p:nvPr/>
        </p:nvSpPr>
        <p:spPr bwMode="auto">
          <a:xfrm>
            <a:off x="2251075" y="2292350"/>
            <a:ext cx="0" cy="4108450"/>
          </a:xfrm>
          <a:prstGeom prst="line">
            <a:avLst/>
          </a:prstGeom>
          <a:noFill/>
          <a:ln w="635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8" name="Line 24"/>
          <p:cNvSpPr>
            <a:spLocks noChangeShapeType="1"/>
          </p:cNvSpPr>
          <p:nvPr/>
        </p:nvSpPr>
        <p:spPr bwMode="auto">
          <a:xfrm>
            <a:off x="2784475" y="2292350"/>
            <a:ext cx="0" cy="4108450"/>
          </a:xfrm>
          <a:prstGeom prst="line">
            <a:avLst/>
          </a:prstGeom>
          <a:noFill/>
          <a:ln w="635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9" name="Line 25"/>
          <p:cNvSpPr>
            <a:spLocks noChangeShapeType="1"/>
          </p:cNvSpPr>
          <p:nvPr/>
        </p:nvSpPr>
        <p:spPr bwMode="auto">
          <a:xfrm>
            <a:off x="3317875" y="2292350"/>
            <a:ext cx="0" cy="4108450"/>
          </a:xfrm>
          <a:prstGeom prst="line">
            <a:avLst/>
          </a:prstGeom>
          <a:noFill/>
          <a:ln w="635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0" name="Line 26"/>
          <p:cNvSpPr>
            <a:spLocks noChangeShapeType="1"/>
          </p:cNvSpPr>
          <p:nvPr/>
        </p:nvSpPr>
        <p:spPr bwMode="auto">
          <a:xfrm>
            <a:off x="3851275" y="2292350"/>
            <a:ext cx="0" cy="4108450"/>
          </a:xfrm>
          <a:prstGeom prst="line">
            <a:avLst/>
          </a:prstGeom>
          <a:noFill/>
          <a:ln w="635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1" name="Line 27"/>
          <p:cNvSpPr>
            <a:spLocks noChangeShapeType="1"/>
          </p:cNvSpPr>
          <p:nvPr/>
        </p:nvSpPr>
        <p:spPr bwMode="auto">
          <a:xfrm>
            <a:off x="4384675" y="1758950"/>
            <a:ext cx="0" cy="4641850"/>
          </a:xfrm>
          <a:prstGeom prst="line">
            <a:avLst/>
          </a:prstGeom>
          <a:noFill/>
          <a:ln w="635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2" name="Line 28"/>
          <p:cNvSpPr>
            <a:spLocks noChangeShapeType="1"/>
          </p:cNvSpPr>
          <p:nvPr/>
        </p:nvSpPr>
        <p:spPr bwMode="auto">
          <a:xfrm>
            <a:off x="4918075" y="2292350"/>
            <a:ext cx="0" cy="4108450"/>
          </a:xfrm>
          <a:prstGeom prst="line">
            <a:avLst/>
          </a:prstGeom>
          <a:noFill/>
          <a:ln w="635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3" name="Line 29"/>
          <p:cNvSpPr>
            <a:spLocks noChangeShapeType="1"/>
          </p:cNvSpPr>
          <p:nvPr/>
        </p:nvSpPr>
        <p:spPr bwMode="auto">
          <a:xfrm>
            <a:off x="5451475" y="2292350"/>
            <a:ext cx="0" cy="4108450"/>
          </a:xfrm>
          <a:prstGeom prst="line">
            <a:avLst/>
          </a:prstGeom>
          <a:noFill/>
          <a:ln w="635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4" name="Line 30"/>
          <p:cNvSpPr>
            <a:spLocks noChangeShapeType="1"/>
          </p:cNvSpPr>
          <p:nvPr/>
        </p:nvSpPr>
        <p:spPr bwMode="auto">
          <a:xfrm>
            <a:off x="5984875" y="2292350"/>
            <a:ext cx="0" cy="4108450"/>
          </a:xfrm>
          <a:prstGeom prst="line">
            <a:avLst/>
          </a:prstGeom>
          <a:noFill/>
          <a:ln w="635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5" name="Line 31"/>
          <p:cNvSpPr>
            <a:spLocks noChangeShapeType="1"/>
          </p:cNvSpPr>
          <p:nvPr/>
        </p:nvSpPr>
        <p:spPr bwMode="auto">
          <a:xfrm>
            <a:off x="6518275" y="1758950"/>
            <a:ext cx="0" cy="4641850"/>
          </a:xfrm>
          <a:prstGeom prst="line">
            <a:avLst/>
          </a:prstGeom>
          <a:noFill/>
          <a:ln w="635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6" name="Line 32"/>
          <p:cNvSpPr>
            <a:spLocks noChangeShapeType="1"/>
          </p:cNvSpPr>
          <p:nvPr/>
        </p:nvSpPr>
        <p:spPr bwMode="auto">
          <a:xfrm>
            <a:off x="7051675" y="2292350"/>
            <a:ext cx="0" cy="4108450"/>
          </a:xfrm>
          <a:prstGeom prst="line">
            <a:avLst/>
          </a:prstGeom>
          <a:noFill/>
          <a:ln w="635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7" name="Line 33"/>
          <p:cNvSpPr>
            <a:spLocks noChangeShapeType="1"/>
          </p:cNvSpPr>
          <p:nvPr/>
        </p:nvSpPr>
        <p:spPr bwMode="auto">
          <a:xfrm>
            <a:off x="7585075" y="2292350"/>
            <a:ext cx="0" cy="4108450"/>
          </a:xfrm>
          <a:prstGeom prst="line">
            <a:avLst/>
          </a:prstGeom>
          <a:noFill/>
          <a:ln w="635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8" name="Line 34"/>
          <p:cNvSpPr>
            <a:spLocks noChangeShapeType="1"/>
          </p:cNvSpPr>
          <p:nvPr/>
        </p:nvSpPr>
        <p:spPr bwMode="auto">
          <a:xfrm>
            <a:off x="8118475" y="2292350"/>
            <a:ext cx="0" cy="4108450"/>
          </a:xfrm>
          <a:prstGeom prst="line">
            <a:avLst/>
          </a:prstGeom>
          <a:noFill/>
          <a:ln w="635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9" name="Rectangle 56"/>
          <p:cNvSpPr>
            <a:spLocks noChangeArrowheads="1"/>
          </p:cNvSpPr>
          <p:nvPr/>
        </p:nvSpPr>
        <p:spPr bwMode="auto">
          <a:xfrm flipH="1">
            <a:off x="8407400" y="6096000"/>
            <a:ext cx="9144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100" b="1">
                <a:solidFill>
                  <a:srgbClr val="000000"/>
                </a:solidFill>
                <a:latin typeface="Verdana" pitchFamily="34" charset="0"/>
              </a:rPr>
              <a:t>RLC!</a:t>
            </a:r>
          </a:p>
        </p:txBody>
      </p:sp>
      <p:sp>
        <p:nvSpPr>
          <p:cNvPr id="2080" name="Rectangle 60"/>
          <p:cNvSpPr>
            <a:spLocks noChangeArrowheads="1"/>
          </p:cNvSpPr>
          <p:nvPr/>
        </p:nvSpPr>
        <p:spPr bwMode="auto">
          <a:xfrm>
            <a:off x="1724025" y="854075"/>
            <a:ext cx="6921500" cy="5541963"/>
          </a:xfrm>
          <a:prstGeom prst="rect">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000"/>
          </a:p>
        </p:txBody>
      </p:sp>
      <p:sp>
        <p:nvSpPr>
          <p:cNvPr id="2081" name="Rectangle 5"/>
          <p:cNvSpPr>
            <a:spLocks noChangeArrowheads="1"/>
          </p:cNvSpPr>
          <p:nvPr/>
        </p:nvSpPr>
        <p:spPr bwMode="auto">
          <a:xfrm>
            <a:off x="1724025" y="854075"/>
            <a:ext cx="6921500" cy="5334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000"/>
          </a:p>
        </p:txBody>
      </p:sp>
      <p:sp>
        <p:nvSpPr>
          <p:cNvPr id="2082" name="AutoShape 62"/>
          <p:cNvSpPr>
            <a:spLocks noChangeArrowheads="1"/>
          </p:cNvSpPr>
          <p:nvPr/>
        </p:nvSpPr>
        <p:spPr bwMode="auto">
          <a:xfrm>
            <a:off x="3235325" y="2514600"/>
            <a:ext cx="215900" cy="215900"/>
          </a:xfrm>
          <a:prstGeom prst="diamond">
            <a:avLst/>
          </a:prstGeom>
          <a:solidFill>
            <a:srgbClr val="BDE2B4"/>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000"/>
          </a:p>
        </p:txBody>
      </p:sp>
      <p:sp>
        <p:nvSpPr>
          <p:cNvPr id="2083" name="AutoShape 63"/>
          <p:cNvSpPr>
            <a:spLocks noChangeArrowheads="1"/>
          </p:cNvSpPr>
          <p:nvPr/>
        </p:nvSpPr>
        <p:spPr bwMode="auto">
          <a:xfrm>
            <a:off x="4572000" y="3746500"/>
            <a:ext cx="215900" cy="215900"/>
          </a:xfrm>
          <a:prstGeom prst="diamond">
            <a:avLst/>
          </a:prstGeom>
          <a:solidFill>
            <a:srgbClr val="BDE2B4"/>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000"/>
          </a:p>
        </p:txBody>
      </p:sp>
      <p:sp>
        <p:nvSpPr>
          <p:cNvPr id="2084" name="AutoShape 64"/>
          <p:cNvSpPr>
            <a:spLocks noChangeArrowheads="1"/>
          </p:cNvSpPr>
          <p:nvPr/>
        </p:nvSpPr>
        <p:spPr bwMode="auto">
          <a:xfrm>
            <a:off x="5118100" y="4419600"/>
            <a:ext cx="215900" cy="215900"/>
          </a:xfrm>
          <a:prstGeom prst="diamond">
            <a:avLst/>
          </a:prstGeom>
          <a:solidFill>
            <a:srgbClr val="BDE2B4"/>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000"/>
          </a:p>
        </p:txBody>
      </p:sp>
      <p:sp>
        <p:nvSpPr>
          <p:cNvPr id="2085" name="AutoShape 65"/>
          <p:cNvSpPr>
            <a:spLocks noChangeArrowheads="1"/>
          </p:cNvSpPr>
          <p:nvPr/>
        </p:nvSpPr>
        <p:spPr bwMode="auto">
          <a:xfrm>
            <a:off x="5597525" y="4813300"/>
            <a:ext cx="215900" cy="215900"/>
          </a:xfrm>
          <a:prstGeom prst="diamond">
            <a:avLst/>
          </a:prstGeom>
          <a:solidFill>
            <a:srgbClr val="BDE2B4"/>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000"/>
          </a:p>
        </p:txBody>
      </p:sp>
      <p:sp>
        <p:nvSpPr>
          <p:cNvPr id="2086" name="AutoShape 66"/>
          <p:cNvSpPr>
            <a:spLocks noChangeArrowheads="1"/>
          </p:cNvSpPr>
          <p:nvPr/>
        </p:nvSpPr>
        <p:spPr bwMode="auto">
          <a:xfrm>
            <a:off x="6110288" y="5334000"/>
            <a:ext cx="215900" cy="215900"/>
          </a:xfrm>
          <a:prstGeom prst="diamond">
            <a:avLst/>
          </a:prstGeom>
          <a:solidFill>
            <a:srgbClr val="BDE2B4"/>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000"/>
          </a:p>
        </p:txBody>
      </p:sp>
      <p:sp>
        <p:nvSpPr>
          <p:cNvPr id="2087" name="AutoShape 67"/>
          <p:cNvSpPr>
            <a:spLocks noChangeArrowheads="1"/>
          </p:cNvSpPr>
          <p:nvPr/>
        </p:nvSpPr>
        <p:spPr bwMode="auto">
          <a:xfrm>
            <a:off x="8229600" y="6140450"/>
            <a:ext cx="215900" cy="215900"/>
          </a:xfrm>
          <a:prstGeom prst="diamond">
            <a:avLst/>
          </a:prstGeom>
          <a:solidFill>
            <a:srgbClr val="BDE2B4"/>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000"/>
          </a:p>
        </p:txBody>
      </p:sp>
      <p:sp>
        <p:nvSpPr>
          <p:cNvPr id="2088" name="Rectangle 6"/>
          <p:cNvSpPr>
            <a:spLocks noChangeArrowheads="1"/>
          </p:cNvSpPr>
          <p:nvPr/>
        </p:nvSpPr>
        <p:spPr bwMode="auto">
          <a:xfrm>
            <a:off x="1730375" y="854075"/>
            <a:ext cx="1089025" cy="533400"/>
          </a:xfrm>
          <a:prstGeom prst="rect">
            <a:avLst/>
          </a:prstGeom>
          <a:solidFill>
            <a:srgbClr val="BDE2B4"/>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b="1">
                <a:solidFill>
                  <a:srgbClr val="000000"/>
                </a:solidFill>
                <a:latin typeface="Verdana" pitchFamily="34" charset="0"/>
              </a:rPr>
              <a:t>JAN</a:t>
            </a:r>
          </a:p>
        </p:txBody>
      </p:sp>
      <p:sp>
        <p:nvSpPr>
          <p:cNvPr id="2089" name="Rectangle 8"/>
          <p:cNvSpPr>
            <a:spLocks noChangeArrowheads="1"/>
          </p:cNvSpPr>
          <p:nvPr/>
        </p:nvSpPr>
        <p:spPr bwMode="auto">
          <a:xfrm>
            <a:off x="3857625" y="854075"/>
            <a:ext cx="1054100" cy="533400"/>
          </a:xfrm>
          <a:prstGeom prst="rect">
            <a:avLst/>
          </a:prstGeom>
          <a:solidFill>
            <a:srgbClr val="BDE2B4"/>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b="1">
                <a:solidFill>
                  <a:srgbClr val="000000"/>
                </a:solidFill>
                <a:latin typeface="Verdana" pitchFamily="34" charset="0"/>
              </a:rPr>
              <a:t>MAR</a:t>
            </a:r>
          </a:p>
        </p:txBody>
      </p:sp>
      <p:sp>
        <p:nvSpPr>
          <p:cNvPr id="2090" name="Line 22"/>
          <p:cNvSpPr>
            <a:spLocks noChangeShapeType="1"/>
          </p:cNvSpPr>
          <p:nvPr/>
        </p:nvSpPr>
        <p:spPr bwMode="auto">
          <a:xfrm>
            <a:off x="1717675" y="1914525"/>
            <a:ext cx="6934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91" name="Rectangle 8"/>
          <p:cNvSpPr>
            <a:spLocks noChangeArrowheads="1"/>
          </p:cNvSpPr>
          <p:nvPr/>
        </p:nvSpPr>
        <p:spPr bwMode="auto">
          <a:xfrm>
            <a:off x="4918075" y="854075"/>
            <a:ext cx="1101725" cy="533400"/>
          </a:xfrm>
          <a:prstGeom prst="rect">
            <a:avLst/>
          </a:prstGeom>
          <a:solidFill>
            <a:srgbClr val="BDE2B4"/>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b="1">
                <a:solidFill>
                  <a:srgbClr val="000000"/>
                </a:solidFill>
                <a:latin typeface="Verdana" pitchFamily="34" charset="0"/>
              </a:rPr>
              <a:t>APRIL</a:t>
            </a:r>
          </a:p>
        </p:txBody>
      </p:sp>
      <p:sp>
        <p:nvSpPr>
          <p:cNvPr id="2092" name="Rectangle 8"/>
          <p:cNvSpPr>
            <a:spLocks noChangeArrowheads="1"/>
          </p:cNvSpPr>
          <p:nvPr/>
        </p:nvSpPr>
        <p:spPr bwMode="auto">
          <a:xfrm>
            <a:off x="5980113" y="860425"/>
            <a:ext cx="1101725" cy="533400"/>
          </a:xfrm>
          <a:prstGeom prst="rect">
            <a:avLst/>
          </a:prstGeom>
          <a:solidFill>
            <a:srgbClr val="BDE2B4"/>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b="1">
                <a:solidFill>
                  <a:srgbClr val="000000"/>
                </a:solidFill>
                <a:latin typeface="Verdana" pitchFamily="34" charset="0"/>
              </a:rPr>
              <a:t>MAY</a:t>
            </a:r>
          </a:p>
        </p:txBody>
      </p:sp>
      <p:sp>
        <p:nvSpPr>
          <p:cNvPr id="2093" name="Rectangle 8"/>
          <p:cNvSpPr>
            <a:spLocks noChangeArrowheads="1"/>
          </p:cNvSpPr>
          <p:nvPr/>
        </p:nvSpPr>
        <p:spPr bwMode="auto">
          <a:xfrm>
            <a:off x="7105650" y="860425"/>
            <a:ext cx="1006475" cy="533400"/>
          </a:xfrm>
          <a:prstGeom prst="rect">
            <a:avLst/>
          </a:prstGeom>
          <a:solidFill>
            <a:srgbClr val="BDE2B4"/>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b="1">
                <a:solidFill>
                  <a:srgbClr val="000000"/>
                </a:solidFill>
                <a:latin typeface="Verdana" pitchFamily="34" charset="0"/>
              </a:rPr>
              <a:t>JUNE</a:t>
            </a:r>
          </a:p>
        </p:txBody>
      </p:sp>
      <p:sp>
        <p:nvSpPr>
          <p:cNvPr id="2094" name="Rectangle 8"/>
          <p:cNvSpPr>
            <a:spLocks noChangeArrowheads="1"/>
          </p:cNvSpPr>
          <p:nvPr/>
        </p:nvSpPr>
        <p:spPr bwMode="auto">
          <a:xfrm>
            <a:off x="8134350" y="854075"/>
            <a:ext cx="504825" cy="533400"/>
          </a:xfrm>
          <a:prstGeom prst="rect">
            <a:avLst/>
          </a:prstGeom>
          <a:solidFill>
            <a:srgbClr val="BDE2B4"/>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b="1">
                <a:solidFill>
                  <a:srgbClr val="000000"/>
                </a:solidFill>
                <a:latin typeface="Verdana" pitchFamily="34" charset="0"/>
              </a:rPr>
              <a:t>**</a:t>
            </a:r>
          </a:p>
        </p:txBody>
      </p:sp>
      <p:sp>
        <p:nvSpPr>
          <p:cNvPr id="2095" name="AutoShape 62"/>
          <p:cNvSpPr>
            <a:spLocks noChangeArrowheads="1"/>
          </p:cNvSpPr>
          <p:nvPr/>
        </p:nvSpPr>
        <p:spPr bwMode="auto">
          <a:xfrm>
            <a:off x="2149475" y="2057400"/>
            <a:ext cx="215900" cy="215900"/>
          </a:xfrm>
          <a:prstGeom prst="diamond">
            <a:avLst/>
          </a:prstGeom>
          <a:solidFill>
            <a:srgbClr val="BDE2B4"/>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000"/>
          </a:p>
        </p:txBody>
      </p:sp>
      <p:sp>
        <p:nvSpPr>
          <p:cNvPr id="2096" name="AutoShape 62"/>
          <p:cNvSpPr>
            <a:spLocks noChangeArrowheads="1"/>
          </p:cNvSpPr>
          <p:nvPr/>
        </p:nvSpPr>
        <p:spPr bwMode="auto">
          <a:xfrm>
            <a:off x="3997325" y="3165475"/>
            <a:ext cx="217488" cy="263525"/>
          </a:xfrm>
          <a:prstGeom prst="diamond">
            <a:avLst/>
          </a:prstGeom>
          <a:solidFill>
            <a:srgbClr val="BDE2B4"/>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000"/>
          </a:p>
        </p:txBody>
      </p:sp>
      <p:sp>
        <p:nvSpPr>
          <p:cNvPr id="2097" name="TextBox 1"/>
          <p:cNvSpPr txBox="1">
            <a:spLocks noChangeArrowheads="1"/>
          </p:cNvSpPr>
          <p:nvPr/>
        </p:nvSpPr>
        <p:spPr bwMode="auto">
          <a:xfrm>
            <a:off x="1698625" y="6396038"/>
            <a:ext cx="6934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Social Media </a:t>
            </a:r>
          </a:p>
        </p:txBody>
      </p:sp>
      <p:cxnSp>
        <p:nvCxnSpPr>
          <p:cNvPr id="2098" name="Straight Arrow Connector 5"/>
          <p:cNvCxnSpPr>
            <a:cxnSpLocks noChangeShapeType="1"/>
            <a:endCxn id="2097" idx="3"/>
          </p:cNvCxnSpPr>
          <p:nvPr/>
        </p:nvCxnSpPr>
        <p:spPr bwMode="auto">
          <a:xfrm flipV="1">
            <a:off x="3581400" y="6627813"/>
            <a:ext cx="5051425" cy="25400"/>
          </a:xfrm>
          <a:prstGeom prst="straightConnector1">
            <a:avLst/>
          </a:prstGeom>
          <a:noFill/>
          <a:ln w="12700" algn="ctr">
            <a:solidFill>
              <a:schemeClr val="tx1"/>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99" name="AutoShape 66"/>
          <p:cNvSpPr>
            <a:spLocks noChangeArrowheads="1"/>
          </p:cNvSpPr>
          <p:nvPr/>
        </p:nvSpPr>
        <p:spPr bwMode="auto">
          <a:xfrm>
            <a:off x="6640513" y="5749925"/>
            <a:ext cx="215900" cy="215900"/>
          </a:xfrm>
          <a:prstGeom prst="diamond">
            <a:avLst/>
          </a:prstGeom>
          <a:solidFill>
            <a:srgbClr val="BDE2B4"/>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000"/>
          </a:p>
        </p:txBody>
      </p:sp>
      <p:sp>
        <p:nvSpPr>
          <p:cNvPr id="2100" name="AutoShape 66"/>
          <p:cNvSpPr>
            <a:spLocks noChangeArrowheads="1"/>
          </p:cNvSpPr>
          <p:nvPr/>
        </p:nvSpPr>
        <p:spPr bwMode="auto">
          <a:xfrm>
            <a:off x="7235825" y="6005513"/>
            <a:ext cx="215900" cy="215900"/>
          </a:xfrm>
          <a:prstGeom prst="diamond">
            <a:avLst/>
          </a:prstGeom>
          <a:solidFill>
            <a:srgbClr val="BDE2B4"/>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000"/>
          </a:p>
        </p:txBody>
      </p:sp>
      <p:sp>
        <p:nvSpPr>
          <p:cNvPr id="2101" name="AutoShape 66"/>
          <p:cNvSpPr>
            <a:spLocks noChangeArrowheads="1"/>
          </p:cNvSpPr>
          <p:nvPr/>
        </p:nvSpPr>
        <p:spPr bwMode="auto">
          <a:xfrm>
            <a:off x="7715250" y="6064250"/>
            <a:ext cx="215900" cy="215900"/>
          </a:xfrm>
          <a:prstGeom prst="diamond">
            <a:avLst/>
          </a:prstGeom>
          <a:solidFill>
            <a:srgbClr val="BDE2B4"/>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000"/>
          </a:p>
        </p:txBody>
      </p:sp>
    </p:spTree>
  </p:cSld>
  <p:clrMapOvr>
    <a:masterClrMapping/>
  </p:clrMapOvr>
  <p:transition spd="slow" advTm="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277813" y="152400"/>
            <a:ext cx="8561387" cy="457200"/>
          </a:xfrm>
        </p:spPr>
        <p:txBody>
          <a:bodyPr/>
          <a:lstStyle/>
          <a:p>
            <a:r>
              <a:rPr lang="en-US" altLang="en-US" smtClean="0"/>
              <a:t>Agenda Ideas</a:t>
            </a:r>
          </a:p>
        </p:txBody>
      </p:sp>
      <p:sp>
        <p:nvSpPr>
          <p:cNvPr id="3075" name="Content Placeholder 2"/>
          <p:cNvSpPr>
            <a:spLocks noGrp="1"/>
          </p:cNvSpPr>
          <p:nvPr>
            <p:ph idx="1"/>
          </p:nvPr>
        </p:nvSpPr>
        <p:spPr bwMode="auto">
          <a:xfrm>
            <a:off x="277813" y="762000"/>
            <a:ext cx="8713787" cy="4351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1400" smtClean="0"/>
              <a:t>Survey (NAHU survey program) to ask what Chapter leaders/Committee leaders want to address (3 main concerns). Could give them our NAHU goals and ask what they would want to learn so we don’t get answers all over the board.</a:t>
            </a:r>
          </a:p>
          <a:p>
            <a:r>
              <a:rPr lang="en-US" altLang="en-US" sz="1400" smtClean="0"/>
              <a:t>Brooke said that when we ask every year what they want to get help with or address are: 1). How to get new leaders in, Finances (Educating leaders, budget), shrinking membership</a:t>
            </a:r>
          </a:p>
          <a:p>
            <a:r>
              <a:rPr lang="en-US" altLang="en-US" sz="1400" smtClean="0"/>
              <a:t>9:00-3:00- Time for lunch (either onsite or on their own which will shorten time together)</a:t>
            </a:r>
          </a:p>
          <a:p>
            <a:r>
              <a:rPr lang="en-US" altLang="en-US" sz="1400" smtClean="0"/>
              <a:t>Nothing more than 30 minutes in presentation format</a:t>
            </a:r>
          </a:p>
          <a:p>
            <a:r>
              <a:rPr lang="en-US" altLang="en-US" sz="1400" smtClean="0"/>
              <a:t>Inspire interaction</a:t>
            </a:r>
          </a:p>
          <a:p>
            <a:r>
              <a:rPr lang="en-US" altLang="en-US" sz="1400" smtClean="0"/>
              <a:t>Kick off splash</a:t>
            </a:r>
          </a:p>
          <a:p>
            <a:r>
              <a:rPr lang="en-US" altLang="en-US" sz="1400" smtClean="0"/>
              <a:t>Interactive</a:t>
            </a:r>
          </a:p>
          <a:p>
            <a:r>
              <a:rPr lang="en-US" altLang="en-US" sz="1400" smtClean="0"/>
              <a:t>Panel: Could address the subjects that we get from the survey</a:t>
            </a:r>
          </a:p>
          <a:p>
            <a:r>
              <a:rPr lang="en-US" altLang="en-US" sz="1400" smtClean="0"/>
              <a:t>Short live “Ted Talks”</a:t>
            </a:r>
          </a:p>
          <a:p>
            <a:r>
              <a:rPr lang="en-US" altLang="en-US" sz="1400" smtClean="0"/>
              <a:t>Networking- both small group, one on one, Chapters, Committee Roles</a:t>
            </a:r>
          </a:p>
          <a:p>
            <a:r>
              <a:rPr lang="en-US" altLang="en-US" sz="1400" smtClean="0"/>
              <a:t>Strategic Planning: Attendees come with their plans- Pre-work given, workshop type approach</a:t>
            </a:r>
          </a:p>
          <a:p>
            <a:r>
              <a:rPr lang="en-US" altLang="en-US" sz="1400" smtClean="0"/>
              <a:t>Videos</a:t>
            </a:r>
          </a:p>
          <a:p>
            <a:r>
              <a:rPr lang="en-US" altLang="en-US" sz="1400" smtClean="0"/>
              <a:t>30 minutes for awards</a:t>
            </a:r>
          </a:p>
          <a:p>
            <a:r>
              <a:rPr lang="en-US" altLang="en-US" sz="1400" smtClean="0"/>
              <a:t>Need strategy for the pre-work:</a:t>
            </a:r>
          </a:p>
          <a:p>
            <a:pPr lvl="1"/>
            <a:r>
              <a:rPr lang="en-US" altLang="en-US" sz="1100" smtClean="0"/>
              <a:t>Training videos (track)</a:t>
            </a:r>
          </a:p>
          <a:p>
            <a:pPr lvl="1"/>
            <a:r>
              <a:rPr lang="en-US" altLang="en-US" sz="1100" smtClean="0"/>
              <a:t>Bring Chapter plan</a:t>
            </a:r>
          </a:p>
          <a:p>
            <a:pPr lvl="1"/>
            <a:r>
              <a:rPr lang="en-US" altLang="en-US" sz="1100" smtClean="0"/>
              <a:t>Bring Committee plan</a:t>
            </a:r>
          </a:p>
          <a:p>
            <a:pPr lvl="1"/>
            <a:endParaRPr lang="en-US" altLang="en-US" sz="1100" smtClean="0"/>
          </a:p>
          <a:p>
            <a:endParaRPr lang="en-US" altLang="en-US" sz="1400" smtClean="0"/>
          </a:p>
          <a:p>
            <a:endParaRPr lang="en-US" altLang="en-US" sz="1400" smtClean="0"/>
          </a:p>
        </p:txBody>
      </p:sp>
    </p:spTree>
  </p:cSld>
  <p:clrMapOvr>
    <a:masterClrMapping/>
  </p:clrMapOvr>
</p:sld>
</file>

<file path=ppt/theme/theme1.xml><?xml version="1.0" encoding="utf-8"?>
<a:theme xmlns:a="http://schemas.openxmlformats.org/drawingml/2006/main" name="NAHU RLC 2020 communication timeline and agenda ideas">
  <a:themeElements>
    <a:clrScheme name="">
      <a:dk1>
        <a:srgbClr val="000000"/>
      </a:dk1>
      <a:lt1>
        <a:srgbClr val="008080"/>
      </a:lt1>
      <a:dk2>
        <a:srgbClr val="008080"/>
      </a:dk2>
      <a:lt2>
        <a:srgbClr val="004040"/>
      </a:lt2>
      <a:accent1>
        <a:srgbClr val="FFFFFF"/>
      </a:accent1>
      <a:accent2>
        <a:srgbClr val="FCFEB9"/>
      </a:accent2>
      <a:accent3>
        <a:srgbClr val="AAC0C0"/>
      </a:accent3>
      <a:accent4>
        <a:srgbClr val="000000"/>
      </a:accent4>
      <a:accent5>
        <a:srgbClr val="FFFFFF"/>
      </a:accent5>
      <a:accent6>
        <a:srgbClr val="E4E6A7"/>
      </a:accent6>
      <a:hlink>
        <a:srgbClr val="00B7A5"/>
      </a:hlink>
      <a:folHlink>
        <a:srgbClr val="618FFD"/>
      </a:folHlink>
    </a:clrScheme>
    <a:fontScheme name="Office Them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Office Theme 1">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Three-month weekly timeline.pot [Compatibility Mode]" id="{FF799494-106C-4852-9EDB-5523B54E275D}" vid="{ED9B6146-349A-4372-B920-F7B8C1AFF2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NAHU RLC 2020 communication timeline and agenda ideas</Template>
  <TotalTime>0</TotalTime>
  <Words>209</Words>
  <Application>Microsoft Office PowerPoint</Application>
  <PresentationFormat>On-screen Show (4:3)</PresentationFormat>
  <Paragraphs>45</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NAHU RLC 2020 communication timeline and agenda ideas</vt:lpstr>
      <vt:lpstr>2020 Leadership Summit Meeting Communication Timeline</vt:lpstr>
      <vt:lpstr>Agenda Ideas</vt:lpstr>
    </vt:vector>
  </TitlesOfParts>
  <Company>NAHU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2020 Leadership Summit Meeting Communication Timeline</dc:title>
  <dc:creator>Brooke Willson</dc:creator>
  <cp:lastModifiedBy>Brooke Willson</cp:lastModifiedBy>
  <cp:revision>1</cp:revision>
  <dcterms:created xsi:type="dcterms:W3CDTF">2020-01-13T19:22:31Z</dcterms:created>
  <dcterms:modified xsi:type="dcterms:W3CDTF">2020-01-17T15:07:47Z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TC010162621033</vt:lpwstr>
  </property>
</Properties>
</file>