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diagrams/quickStyle4.xml" ContentType="application/vnd.openxmlformats-officedocument.drawingml.diagramStyl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layout4.xml" ContentType="application/vnd.openxmlformats-officedocument.drawingml.diagramLayout+xml"/>
  <Override PartName="/ppt/diagrams/layout5.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data5.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diagrams/colors5.xml" ContentType="application/vnd.openxmlformats-officedocument.drawingml.diagramColors+xml"/>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ppt/diagrams/drawing4.xml" ContentType="application/vnd.ms-office.drawingml.diagramDrawing+xml"/>
  <Override PartName="/ppt/diagrams/drawing5.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10"/>
  </p:notesMasterIdLst>
  <p:handoutMasterIdLst>
    <p:handoutMasterId r:id="rId11"/>
  </p:handoutMasterIdLst>
  <p:sldIdLst>
    <p:sldId id="843" r:id="rId2"/>
    <p:sldId id="825" r:id="rId3"/>
    <p:sldId id="826" r:id="rId4"/>
    <p:sldId id="815" r:id="rId5"/>
    <p:sldId id="829" r:id="rId6"/>
    <p:sldId id="844" r:id="rId7"/>
    <p:sldId id="845" r:id="rId8"/>
    <p:sldId id="288" r:id="rId9"/>
  </p:sldIdLst>
  <p:sldSz cx="9144000" cy="6858000" type="screen4x3"/>
  <p:notesSz cx="7315200" cy="9601200"/>
  <p:defaultTextStyle>
    <a:defPPr>
      <a:defRPr lang="en-US"/>
    </a:defPPr>
    <a:lvl1pPr algn="l" rtl="0" eaLnBrk="0" fontAlgn="base" hangingPunct="0">
      <a:spcBef>
        <a:spcPct val="0"/>
      </a:spcBef>
      <a:spcAft>
        <a:spcPct val="0"/>
      </a:spcAft>
      <a:defRPr sz="1000" kern="1200">
        <a:solidFill>
          <a:schemeClr val="bg2"/>
        </a:solidFill>
        <a:latin typeface="Arial" charset="0"/>
        <a:ea typeface="+mn-ea"/>
        <a:cs typeface="Arial" charset="0"/>
      </a:defRPr>
    </a:lvl1pPr>
    <a:lvl2pPr marL="457200" algn="l" rtl="0" eaLnBrk="0" fontAlgn="base" hangingPunct="0">
      <a:spcBef>
        <a:spcPct val="0"/>
      </a:spcBef>
      <a:spcAft>
        <a:spcPct val="0"/>
      </a:spcAft>
      <a:defRPr sz="1000" kern="1200">
        <a:solidFill>
          <a:schemeClr val="bg2"/>
        </a:solidFill>
        <a:latin typeface="Arial" charset="0"/>
        <a:ea typeface="+mn-ea"/>
        <a:cs typeface="Arial" charset="0"/>
      </a:defRPr>
    </a:lvl2pPr>
    <a:lvl3pPr marL="914400" algn="l" rtl="0" eaLnBrk="0" fontAlgn="base" hangingPunct="0">
      <a:spcBef>
        <a:spcPct val="0"/>
      </a:spcBef>
      <a:spcAft>
        <a:spcPct val="0"/>
      </a:spcAft>
      <a:defRPr sz="1000" kern="1200">
        <a:solidFill>
          <a:schemeClr val="bg2"/>
        </a:solidFill>
        <a:latin typeface="Arial" charset="0"/>
        <a:ea typeface="+mn-ea"/>
        <a:cs typeface="Arial" charset="0"/>
      </a:defRPr>
    </a:lvl3pPr>
    <a:lvl4pPr marL="1371600" algn="l" rtl="0" eaLnBrk="0" fontAlgn="base" hangingPunct="0">
      <a:spcBef>
        <a:spcPct val="0"/>
      </a:spcBef>
      <a:spcAft>
        <a:spcPct val="0"/>
      </a:spcAft>
      <a:defRPr sz="1000" kern="1200">
        <a:solidFill>
          <a:schemeClr val="bg2"/>
        </a:solidFill>
        <a:latin typeface="Arial" charset="0"/>
        <a:ea typeface="+mn-ea"/>
        <a:cs typeface="Arial" charset="0"/>
      </a:defRPr>
    </a:lvl4pPr>
    <a:lvl5pPr marL="1828800" algn="l" rtl="0" eaLnBrk="0" fontAlgn="base" hangingPunct="0">
      <a:spcBef>
        <a:spcPct val="0"/>
      </a:spcBef>
      <a:spcAft>
        <a:spcPct val="0"/>
      </a:spcAft>
      <a:defRPr sz="1000" kern="1200">
        <a:solidFill>
          <a:schemeClr val="bg2"/>
        </a:solidFill>
        <a:latin typeface="Arial" charset="0"/>
        <a:ea typeface="+mn-ea"/>
        <a:cs typeface="Arial" charset="0"/>
      </a:defRPr>
    </a:lvl5pPr>
    <a:lvl6pPr marL="2286000" algn="l" defTabSz="914400" rtl="0" eaLnBrk="1" latinLnBrk="0" hangingPunct="1">
      <a:defRPr sz="1000" kern="1200">
        <a:solidFill>
          <a:schemeClr val="bg2"/>
        </a:solidFill>
        <a:latin typeface="Arial" charset="0"/>
        <a:ea typeface="+mn-ea"/>
        <a:cs typeface="Arial" charset="0"/>
      </a:defRPr>
    </a:lvl6pPr>
    <a:lvl7pPr marL="2743200" algn="l" defTabSz="914400" rtl="0" eaLnBrk="1" latinLnBrk="0" hangingPunct="1">
      <a:defRPr sz="1000" kern="1200">
        <a:solidFill>
          <a:schemeClr val="bg2"/>
        </a:solidFill>
        <a:latin typeface="Arial" charset="0"/>
        <a:ea typeface="+mn-ea"/>
        <a:cs typeface="Arial" charset="0"/>
      </a:defRPr>
    </a:lvl7pPr>
    <a:lvl8pPr marL="3200400" algn="l" defTabSz="914400" rtl="0" eaLnBrk="1" latinLnBrk="0" hangingPunct="1">
      <a:defRPr sz="1000" kern="1200">
        <a:solidFill>
          <a:schemeClr val="bg2"/>
        </a:solidFill>
        <a:latin typeface="Arial" charset="0"/>
        <a:ea typeface="+mn-ea"/>
        <a:cs typeface="Arial" charset="0"/>
      </a:defRPr>
    </a:lvl8pPr>
    <a:lvl9pPr marL="3657600" algn="l" defTabSz="914400" rtl="0" eaLnBrk="1" latinLnBrk="0" hangingPunct="1">
      <a:defRPr sz="1000" kern="1200">
        <a:solidFill>
          <a:schemeClr val="bg2"/>
        </a:solidFill>
        <a:latin typeface="Arial"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00"/>
    <a:srgbClr val="996633"/>
    <a:srgbClr val="996600"/>
    <a:srgbClr val="FFFF99"/>
    <a:srgbClr val="3366CC"/>
    <a:srgbClr val="009900"/>
    <a:srgbClr val="99CC00"/>
    <a:srgbClr val="4C6143"/>
    <a:srgbClr val="55824A"/>
    <a:srgbClr val="4E8F2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485" autoAdjust="0"/>
    <p:restoredTop sz="94255" autoAdjust="0"/>
  </p:normalViewPr>
  <p:slideViewPr>
    <p:cSldViewPr>
      <p:cViewPr>
        <p:scale>
          <a:sx n="59" d="100"/>
          <a:sy n="59" d="100"/>
        </p:scale>
        <p:origin x="-2124" y="-390"/>
      </p:cViewPr>
      <p:guideLst>
        <p:guide orient="horz" pos="2160"/>
        <p:guide pos="2880"/>
      </p:guideLst>
    </p:cSldViewPr>
  </p:slideViewPr>
  <p:outlineViewPr>
    <p:cViewPr>
      <p:scale>
        <a:sx n="33" d="100"/>
        <a:sy n="33" d="100"/>
      </p:scale>
      <p:origin x="0" y="2694"/>
    </p:cViewPr>
    <p:sldLst>
      <p:sld r:id="rId1" collapse="1"/>
    </p:sldLst>
  </p:outlineViewPr>
  <p:notesTextViewPr>
    <p:cViewPr>
      <p:scale>
        <a:sx n="3" d="2"/>
        <a:sy n="3" d="2"/>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5ECDFD-CF5B-4EBC-9199-685A15144E86}" type="doc">
      <dgm:prSet loTypeId="urn:microsoft.com/office/officeart/2005/8/layout/radial6" loCatId="cycle" qsTypeId="urn:microsoft.com/office/officeart/2005/8/quickstyle/simple3" qsCatId="simple" csTypeId="urn:microsoft.com/office/officeart/2005/8/colors/colorful4" csCatId="colorful" phldr="1"/>
      <dgm:spPr/>
      <dgm:t>
        <a:bodyPr/>
        <a:lstStyle/>
        <a:p>
          <a:endParaRPr lang="en-US"/>
        </a:p>
      </dgm:t>
    </dgm:pt>
    <dgm:pt modelId="{5D0F40A2-2865-4278-A19F-4F040E559252}">
      <dgm:prSet phldrT="[Text]"/>
      <dgm:spPr>
        <a:solidFill>
          <a:srgbClr val="009900"/>
        </a:solidFill>
      </dgm:spPr>
      <dgm:t>
        <a:bodyPr/>
        <a:lstStyle/>
        <a:p>
          <a:pPr>
            <a:lnSpc>
              <a:spcPct val="150000"/>
            </a:lnSpc>
          </a:pPr>
          <a:r>
            <a:rPr lang="en-US" b="1" dirty="0" smtClean="0">
              <a:solidFill>
                <a:srgbClr val="000000"/>
              </a:solidFill>
            </a:rPr>
            <a:t>Innovation and Entrepreneurship Platform</a:t>
          </a:r>
          <a:endParaRPr lang="en-US" b="1" dirty="0">
            <a:solidFill>
              <a:srgbClr val="000000"/>
            </a:solidFill>
          </a:endParaRPr>
        </a:p>
      </dgm:t>
    </dgm:pt>
    <dgm:pt modelId="{687CCFCB-0082-4231-A891-0AB8483794E6}" type="parTrans" cxnId="{2D83A608-E4EA-411F-B009-473A7ECBBD47}">
      <dgm:prSet/>
      <dgm:spPr/>
      <dgm:t>
        <a:bodyPr/>
        <a:lstStyle/>
        <a:p>
          <a:endParaRPr lang="en-US">
            <a:solidFill>
              <a:srgbClr val="000000"/>
            </a:solidFill>
          </a:endParaRPr>
        </a:p>
      </dgm:t>
    </dgm:pt>
    <dgm:pt modelId="{419E4EDA-F92E-4251-834B-BE5073BE4290}" type="sibTrans" cxnId="{2D83A608-E4EA-411F-B009-473A7ECBBD47}">
      <dgm:prSet/>
      <dgm:spPr/>
      <dgm:t>
        <a:bodyPr/>
        <a:lstStyle/>
        <a:p>
          <a:endParaRPr lang="en-US">
            <a:solidFill>
              <a:srgbClr val="000000"/>
            </a:solidFill>
          </a:endParaRPr>
        </a:p>
      </dgm:t>
    </dgm:pt>
    <dgm:pt modelId="{A829E1FD-426F-48F9-BC45-856AA7025E59}">
      <dgm:prSet phldrT="[Text]"/>
      <dgm:spPr/>
      <dgm:t>
        <a:bodyPr/>
        <a:lstStyle/>
        <a:p>
          <a:endParaRPr lang="en-US" dirty="0">
            <a:solidFill>
              <a:srgbClr val="000000"/>
            </a:solidFill>
          </a:endParaRPr>
        </a:p>
      </dgm:t>
    </dgm:pt>
    <dgm:pt modelId="{5A2B56B7-F7FC-4654-9DE3-402373FFB39D}" type="parTrans" cxnId="{2691E09C-1048-4115-B855-F895DA82718E}">
      <dgm:prSet/>
      <dgm:spPr/>
      <dgm:t>
        <a:bodyPr/>
        <a:lstStyle/>
        <a:p>
          <a:endParaRPr lang="en-US">
            <a:solidFill>
              <a:srgbClr val="000000"/>
            </a:solidFill>
          </a:endParaRPr>
        </a:p>
      </dgm:t>
    </dgm:pt>
    <dgm:pt modelId="{617F9B5B-BA05-49F5-B8E3-C89E6DE396F2}" type="sibTrans" cxnId="{2691E09C-1048-4115-B855-F895DA82718E}">
      <dgm:prSet/>
      <dgm:spPr/>
      <dgm:t>
        <a:bodyPr/>
        <a:lstStyle/>
        <a:p>
          <a:endParaRPr lang="en-US" dirty="0">
            <a:solidFill>
              <a:srgbClr val="000000"/>
            </a:solidFill>
          </a:endParaRPr>
        </a:p>
      </dgm:t>
    </dgm:pt>
    <dgm:pt modelId="{05D0A3A3-5396-47E9-A23B-9776F14ECC40}">
      <dgm:prSet phldrT="[Text]"/>
      <dgm:spPr/>
      <dgm:t>
        <a:bodyPr/>
        <a:lstStyle/>
        <a:p>
          <a:endParaRPr lang="en-US" dirty="0">
            <a:solidFill>
              <a:srgbClr val="000000"/>
            </a:solidFill>
          </a:endParaRPr>
        </a:p>
      </dgm:t>
    </dgm:pt>
    <dgm:pt modelId="{F25FBA07-0218-4F89-9FF7-81CBE15250F1}" type="parTrans" cxnId="{39448588-4A5C-4363-A9A7-395FA00BEA43}">
      <dgm:prSet/>
      <dgm:spPr/>
      <dgm:t>
        <a:bodyPr/>
        <a:lstStyle/>
        <a:p>
          <a:endParaRPr lang="en-US">
            <a:solidFill>
              <a:srgbClr val="000000"/>
            </a:solidFill>
          </a:endParaRPr>
        </a:p>
      </dgm:t>
    </dgm:pt>
    <dgm:pt modelId="{EC2288D2-A570-494D-8DD2-C52A8A420C19}" type="sibTrans" cxnId="{39448588-4A5C-4363-A9A7-395FA00BEA43}">
      <dgm:prSet/>
      <dgm:spPr/>
      <dgm:t>
        <a:bodyPr/>
        <a:lstStyle/>
        <a:p>
          <a:endParaRPr lang="en-US" dirty="0">
            <a:solidFill>
              <a:srgbClr val="000000"/>
            </a:solidFill>
          </a:endParaRPr>
        </a:p>
      </dgm:t>
    </dgm:pt>
    <dgm:pt modelId="{61E21942-F297-4358-BA02-19CA1E75F113}">
      <dgm:prSet phldrT="[Text]"/>
      <dgm:spPr/>
      <dgm:t>
        <a:bodyPr/>
        <a:lstStyle/>
        <a:p>
          <a:endParaRPr lang="en-US" dirty="0">
            <a:solidFill>
              <a:srgbClr val="000000"/>
            </a:solidFill>
          </a:endParaRPr>
        </a:p>
      </dgm:t>
    </dgm:pt>
    <dgm:pt modelId="{CE3D2A22-76DB-4510-A50E-96F4AA4F0B25}" type="parTrans" cxnId="{DF3543C5-3F8B-4510-887B-A2C544000297}">
      <dgm:prSet/>
      <dgm:spPr/>
      <dgm:t>
        <a:bodyPr/>
        <a:lstStyle/>
        <a:p>
          <a:endParaRPr lang="en-US">
            <a:solidFill>
              <a:srgbClr val="000000"/>
            </a:solidFill>
          </a:endParaRPr>
        </a:p>
      </dgm:t>
    </dgm:pt>
    <dgm:pt modelId="{35011608-0C36-4915-91C1-A18358D461A2}" type="sibTrans" cxnId="{DF3543C5-3F8B-4510-887B-A2C544000297}">
      <dgm:prSet/>
      <dgm:spPr/>
      <dgm:t>
        <a:bodyPr/>
        <a:lstStyle/>
        <a:p>
          <a:endParaRPr lang="en-US" dirty="0">
            <a:solidFill>
              <a:srgbClr val="000000"/>
            </a:solidFill>
          </a:endParaRPr>
        </a:p>
      </dgm:t>
    </dgm:pt>
    <dgm:pt modelId="{665773AE-0B82-40A0-A4C5-A4B24895A07E}">
      <dgm:prSet phldrT="[Text]"/>
      <dgm:spPr/>
      <dgm:t>
        <a:bodyPr/>
        <a:lstStyle/>
        <a:p>
          <a:endParaRPr lang="en-US" dirty="0">
            <a:solidFill>
              <a:srgbClr val="000000"/>
            </a:solidFill>
          </a:endParaRPr>
        </a:p>
      </dgm:t>
    </dgm:pt>
    <dgm:pt modelId="{DBC0D4E2-A022-4E00-938C-FBD18C99EA9B}" type="parTrans" cxnId="{06197C95-10FD-4FC6-BBFC-E83026E40389}">
      <dgm:prSet/>
      <dgm:spPr/>
      <dgm:t>
        <a:bodyPr/>
        <a:lstStyle/>
        <a:p>
          <a:endParaRPr lang="en-US">
            <a:solidFill>
              <a:srgbClr val="000000"/>
            </a:solidFill>
          </a:endParaRPr>
        </a:p>
      </dgm:t>
    </dgm:pt>
    <dgm:pt modelId="{63396655-8A47-490C-9195-FB5070988291}" type="sibTrans" cxnId="{06197C95-10FD-4FC6-BBFC-E83026E40389}">
      <dgm:prSet/>
      <dgm:spPr/>
      <dgm:t>
        <a:bodyPr/>
        <a:lstStyle/>
        <a:p>
          <a:endParaRPr lang="en-US" dirty="0">
            <a:solidFill>
              <a:srgbClr val="000000"/>
            </a:solidFill>
          </a:endParaRPr>
        </a:p>
      </dgm:t>
    </dgm:pt>
    <dgm:pt modelId="{F2ED631A-4EC7-4942-9233-71D1F198563D}" type="pres">
      <dgm:prSet presAssocID="{8D5ECDFD-CF5B-4EBC-9199-685A15144E86}" presName="Name0" presStyleCnt="0">
        <dgm:presLayoutVars>
          <dgm:chMax val="1"/>
          <dgm:dir/>
          <dgm:animLvl val="ctr"/>
          <dgm:resizeHandles val="exact"/>
        </dgm:presLayoutVars>
      </dgm:prSet>
      <dgm:spPr/>
      <dgm:t>
        <a:bodyPr/>
        <a:lstStyle/>
        <a:p>
          <a:endParaRPr lang="en-US"/>
        </a:p>
      </dgm:t>
    </dgm:pt>
    <dgm:pt modelId="{DB087851-E6CE-4DC3-B96A-C4F3C4238482}" type="pres">
      <dgm:prSet presAssocID="{5D0F40A2-2865-4278-A19F-4F040E559252}" presName="centerShape" presStyleLbl="node0" presStyleIdx="0" presStyleCnt="1"/>
      <dgm:spPr/>
      <dgm:t>
        <a:bodyPr/>
        <a:lstStyle/>
        <a:p>
          <a:endParaRPr lang="en-US"/>
        </a:p>
      </dgm:t>
    </dgm:pt>
    <dgm:pt modelId="{1FC74166-93AA-4BB3-A3B4-2D24F912C721}" type="pres">
      <dgm:prSet presAssocID="{A829E1FD-426F-48F9-BC45-856AA7025E59}" presName="node" presStyleLbl="node1" presStyleIdx="0" presStyleCnt="4">
        <dgm:presLayoutVars>
          <dgm:bulletEnabled val="1"/>
        </dgm:presLayoutVars>
      </dgm:prSet>
      <dgm:spPr/>
      <dgm:t>
        <a:bodyPr/>
        <a:lstStyle/>
        <a:p>
          <a:endParaRPr lang="en-US"/>
        </a:p>
      </dgm:t>
    </dgm:pt>
    <dgm:pt modelId="{036AE947-6091-4F46-8B82-86D44B36729A}" type="pres">
      <dgm:prSet presAssocID="{A829E1FD-426F-48F9-BC45-856AA7025E59}" presName="dummy" presStyleCnt="0"/>
      <dgm:spPr/>
    </dgm:pt>
    <dgm:pt modelId="{E49F48A0-C72C-4B28-B150-D0C55FA40EF4}" type="pres">
      <dgm:prSet presAssocID="{617F9B5B-BA05-49F5-B8E3-C89E6DE396F2}" presName="sibTrans" presStyleLbl="sibTrans2D1" presStyleIdx="0" presStyleCnt="4"/>
      <dgm:spPr/>
      <dgm:t>
        <a:bodyPr/>
        <a:lstStyle/>
        <a:p>
          <a:endParaRPr lang="en-US"/>
        </a:p>
      </dgm:t>
    </dgm:pt>
    <dgm:pt modelId="{A72812CF-C8C4-418A-87D5-BCE9D511B051}" type="pres">
      <dgm:prSet presAssocID="{05D0A3A3-5396-47E9-A23B-9776F14ECC40}" presName="node" presStyleLbl="node1" presStyleIdx="1" presStyleCnt="4">
        <dgm:presLayoutVars>
          <dgm:bulletEnabled val="1"/>
        </dgm:presLayoutVars>
      </dgm:prSet>
      <dgm:spPr/>
      <dgm:t>
        <a:bodyPr/>
        <a:lstStyle/>
        <a:p>
          <a:endParaRPr lang="en-US"/>
        </a:p>
      </dgm:t>
    </dgm:pt>
    <dgm:pt modelId="{0C65A332-75B0-4E4B-8CB0-BFBAB59B6C02}" type="pres">
      <dgm:prSet presAssocID="{05D0A3A3-5396-47E9-A23B-9776F14ECC40}" presName="dummy" presStyleCnt="0"/>
      <dgm:spPr/>
    </dgm:pt>
    <dgm:pt modelId="{6EF4F7B2-6CF7-46A8-A6C3-FD6F3F520E11}" type="pres">
      <dgm:prSet presAssocID="{EC2288D2-A570-494D-8DD2-C52A8A420C19}" presName="sibTrans" presStyleLbl="sibTrans2D1" presStyleIdx="1" presStyleCnt="4"/>
      <dgm:spPr/>
      <dgm:t>
        <a:bodyPr/>
        <a:lstStyle/>
        <a:p>
          <a:endParaRPr lang="en-US"/>
        </a:p>
      </dgm:t>
    </dgm:pt>
    <dgm:pt modelId="{A2448195-8018-4D29-8F22-01B37FF50BE9}" type="pres">
      <dgm:prSet presAssocID="{61E21942-F297-4358-BA02-19CA1E75F113}" presName="node" presStyleLbl="node1" presStyleIdx="2" presStyleCnt="4">
        <dgm:presLayoutVars>
          <dgm:bulletEnabled val="1"/>
        </dgm:presLayoutVars>
      </dgm:prSet>
      <dgm:spPr/>
      <dgm:t>
        <a:bodyPr/>
        <a:lstStyle/>
        <a:p>
          <a:endParaRPr lang="en-US"/>
        </a:p>
      </dgm:t>
    </dgm:pt>
    <dgm:pt modelId="{FFDC03AF-FB76-428D-9EEB-590491AF0893}" type="pres">
      <dgm:prSet presAssocID="{61E21942-F297-4358-BA02-19CA1E75F113}" presName="dummy" presStyleCnt="0"/>
      <dgm:spPr/>
    </dgm:pt>
    <dgm:pt modelId="{1EAA5B81-3689-49C4-9629-18222F0272FC}" type="pres">
      <dgm:prSet presAssocID="{35011608-0C36-4915-91C1-A18358D461A2}" presName="sibTrans" presStyleLbl="sibTrans2D1" presStyleIdx="2" presStyleCnt="4"/>
      <dgm:spPr/>
      <dgm:t>
        <a:bodyPr/>
        <a:lstStyle/>
        <a:p>
          <a:endParaRPr lang="en-US"/>
        </a:p>
      </dgm:t>
    </dgm:pt>
    <dgm:pt modelId="{84230E9C-C466-4166-AD07-B9B23959E656}" type="pres">
      <dgm:prSet presAssocID="{665773AE-0B82-40A0-A4C5-A4B24895A07E}" presName="node" presStyleLbl="node1" presStyleIdx="3" presStyleCnt="4">
        <dgm:presLayoutVars>
          <dgm:bulletEnabled val="1"/>
        </dgm:presLayoutVars>
      </dgm:prSet>
      <dgm:spPr/>
      <dgm:t>
        <a:bodyPr/>
        <a:lstStyle/>
        <a:p>
          <a:endParaRPr lang="en-US"/>
        </a:p>
      </dgm:t>
    </dgm:pt>
    <dgm:pt modelId="{7771B6FE-C0F0-44D4-AD35-E81D5738CD37}" type="pres">
      <dgm:prSet presAssocID="{665773AE-0B82-40A0-A4C5-A4B24895A07E}" presName="dummy" presStyleCnt="0"/>
      <dgm:spPr/>
    </dgm:pt>
    <dgm:pt modelId="{120720DD-DD5E-47BC-BDB6-7E8CE84AB5C7}" type="pres">
      <dgm:prSet presAssocID="{63396655-8A47-490C-9195-FB5070988291}" presName="sibTrans" presStyleLbl="sibTrans2D1" presStyleIdx="3" presStyleCnt="4"/>
      <dgm:spPr/>
      <dgm:t>
        <a:bodyPr/>
        <a:lstStyle/>
        <a:p>
          <a:endParaRPr lang="en-US"/>
        </a:p>
      </dgm:t>
    </dgm:pt>
  </dgm:ptLst>
  <dgm:cxnLst>
    <dgm:cxn modelId="{92D9DDF0-CB87-4C01-9020-4CF493124316}" type="presOf" srcId="{8D5ECDFD-CF5B-4EBC-9199-685A15144E86}" destId="{F2ED631A-4EC7-4942-9233-71D1F198563D}" srcOrd="0" destOrd="0" presId="urn:microsoft.com/office/officeart/2005/8/layout/radial6"/>
    <dgm:cxn modelId="{06197C95-10FD-4FC6-BBFC-E83026E40389}" srcId="{5D0F40A2-2865-4278-A19F-4F040E559252}" destId="{665773AE-0B82-40A0-A4C5-A4B24895A07E}" srcOrd="3" destOrd="0" parTransId="{DBC0D4E2-A022-4E00-938C-FBD18C99EA9B}" sibTransId="{63396655-8A47-490C-9195-FB5070988291}"/>
    <dgm:cxn modelId="{1A7B35AB-AD87-4610-8F48-8075E35ED565}" type="presOf" srcId="{EC2288D2-A570-494D-8DD2-C52A8A420C19}" destId="{6EF4F7B2-6CF7-46A8-A6C3-FD6F3F520E11}" srcOrd="0" destOrd="0" presId="urn:microsoft.com/office/officeart/2005/8/layout/radial6"/>
    <dgm:cxn modelId="{AC3000A6-4CB8-4572-8F10-8B5497366428}" type="presOf" srcId="{61E21942-F297-4358-BA02-19CA1E75F113}" destId="{A2448195-8018-4D29-8F22-01B37FF50BE9}" srcOrd="0" destOrd="0" presId="urn:microsoft.com/office/officeart/2005/8/layout/radial6"/>
    <dgm:cxn modelId="{6B8DD6DD-29AF-4105-AB76-1D727BD01FEC}" type="presOf" srcId="{35011608-0C36-4915-91C1-A18358D461A2}" destId="{1EAA5B81-3689-49C4-9629-18222F0272FC}" srcOrd="0" destOrd="0" presId="urn:microsoft.com/office/officeart/2005/8/layout/radial6"/>
    <dgm:cxn modelId="{45A3CD9A-EB0B-4A3C-81CA-EFA8172EA2FA}" type="presOf" srcId="{617F9B5B-BA05-49F5-B8E3-C89E6DE396F2}" destId="{E49F48A0-C72C-4B28-B150-D0C55FA40EF4}" srcOrd="0" destOrd="0" presId="urn:microsoft.com/office/officeart/2005/8/layout/radial6"/>
    <dgm:cxn modelId="{C59ED5FD-65F4-4586-A37C-00B3EAF704E9}" type="presOf" srcId="{A829E1FD-426F-48F9-BC45-856AA7025E59}" destId="{1FC74166-93AA-4BB3-A3B4-2D24F912C721}" srcOrd="0" destOrd="0" presId="urn:microsoft.com/office/officeart/2005/8/layout/radial6"/>
    <dgm:cxn modelId="{DF3543C5-3F8B-4510-887B-A2C544000297}" srcId="{5D0F40A2-2865-4278-A19F-4F040E559252}" destId="{61E21942-F297-4358-BA02-19CA1E75F113}" srcOrd="2" destOrd="0" parTransId="{CE3D2A22-76DB-4510-A50E-96F4AA4F0B25}" sibTransId="{35011608-0C36-4915-91C1-A18358D461A2}"/>
    <dgm:cxn modelId="{CF7CAE20-4E25-4668-B663-E8B5A764DB4C}" type="presOf" srcId="{05D0A3A3-5396-47E9-A23B-9776F14ECC40}" destId="{A72812CF-C8C4-418A-87D5-BCE9D511B051}" srcOrd="0" destOrd="0" presId="urn:microsoft.com/office/officeart/2005/8/layout/radial6"/>
    <dgm:cxn modelId="{8F10F92C-E375-44F8-B36C-A3FE0BFEBE91}" type="presOf" srcId="{63396655-8A47-490C-9195-FB5070988291}" destId="{120720DD-DD5E-47BC-BDB6-7E8CE84AB5C7}" srcOrd="0" destOrd="0" presId="urn:microsoft.com/office/officeart/2005/8/layout/radial6"/>
    <dgm:cxn modelId="{F2D77A58-E444-4554-A508-0AC791DA0AA7}" type="presOf" srcId="{665773AE-0B82-40A0-A4C5-A4B24895A07E}" destId="{84230E9C-C466-4166-AD07-B9B23959E656}" srcOrd="0" destOrd="0" presId="urn:microsoft.com/office/officeart/2005/8/layout/radial6"/>
    <dgm:cxn modelId="{2D83A608-E4EA-411F-B009-473A7ECBBD47}" srcId="{8D5ECDFD-CF5B-4EBC-9199-685A15144E86}" destId="{5D0F40A2-2865-4278-A19F-4F040E559252}" srcOrd="0" destOrd="0" parTransId="{687CCFCB-0082-4231-A891-0AB8483794E6}" sibTransId="{419E4EDA-F92E-4251-834B-BE5073BE4290}"/>
    <dgm:cxn modelId="{39448588-4A5C-4363-A9A7-395FA00BEA43}" srcId="{5D0F40A2-2865-4278-A19F-4F040E559252}" destId="{05D0A3A3-5396-47E9-A23B-9776F14ECC40}" srcOrd="1" destOrd="0" parTransId="{F25FBA07-0218-4F89-9FF7-81CBE15250F1}" sibTransId="{EC2288D2-A570-494D-8DD2-C52A8A420C19}"/>
    <dgm:cxn modelId="{2691E09C-1048-4115-B855-F895DA82718E}" srcId="{5D0F40A2-2865-4278-A19F-4F040E559252}" destId="{A829E1FD-426F-48F9-BC45-856AA7025E59}" srcOrd="0" destOrd="0" parTransId="{5A2B56B7-F7FC-4654-9DE3-402373FFB39D}" sibTransId="{617F9B5B-BA05-49F5-B8E3-C89E6DE396F2}"/>
    <dgm:cxn modelId="{05C2F6EF-6C1A-4326-A1A5-62818114A3E7}" type="presOf" srcId="{5D0F40A2-2865-4278-A19F-4F040E559252}" destId="{DB087851-E6CE-4DC3-B96A-C4F3C4238482}" srcOrd="0" destOrd="0" presId="urn:microsoft.com/office/officeart/2005/8/layout/radial6"/>
    <dgm:cxn modelId="{67D73709-657D-418E-A666-CA5CDAD775B6}" type="presParOf" srcId="{F2ED631A-4EC7-4942-9233-71D1F198563D}" destId="{DB087851-E6CE-4DC3-B96A-C4F3C4238482}" srcOrd="0" destOrd="0" presId="urn:microsoft.com/office/officeart/2005/8/layout/radial6"/>
    <dgm:cxn modelId="{B0868235-6014-40E9-B666-AD95621C8AD6}" type="presParOf" srcId="{F2ED631A-4EC7-4942-9233-71D1F198563D}" destId="{1FC74166-93AA-4BB3-A3B4-2D24F912C721}" srcOrd="1" destOrd="0" presId="urn:microsoft.com/office/officeart/2005/8/layout/radial6"/>
    <dgm:cxn modelId="{1FDAE56E-C7A0-4D0B-AE18-897BFD49A873}" type="presParOf" srcId="{F2ED631A-4EC7-4942-9233-71D1F198563D}" destId="{036AE947-6091-4F46-8B82-86D44B36729A}" srcOrd="2" destOrd="0" presId="urn:microsoft.com/office/officeart/2005/8/layout/radial6"/>
    <dgm:cxn modelId="{50A0694C-F29D-48E9-BB61-24262DD4EBA6}" type="presParOf" srcId="{F2ED631A-4EC7-4942-9233-71D1F198563D}" destId="{E49F48A0-C72C-4B28-B150-D0C55FA40EF4}" srcOrd="3" destOrd="0" presId="urn:microsoft.com/office/officeart/2005/8/layout/radial6"/>
    <dgm:cxn modelId="{B1CCA39F-E755-468B-8895-EAB4EC71972A}" type="presParOf" srcId="{F2ED631A-4EC7-4942-9233-71D1F198563D}" destId="{A72812CF-C8C4-418A-87D5-BCE9D511B051}" srcOrd="4" destOrd="0" presId="urn:microsoft.com/office/officeart/2005/8/layout/radial6"/>
    <dgm:cxn modelId="{621ECDDA-AB63-496E-94F0-1CF4D5E4218F}" type="presParOf" srcId="{F2ED631A-4EC7-4942-9233-71D1F198563D}" destId="{0C65A332-75B0-4E4B-8CB0-BFBAB59B6C02}" srcOrd="5" destOrd="0" presId="urn:microsoft.com/office/officeart/2005/8/layout/radial6"/>
    <dgm:cxn modelId="{54EA5358-8290-490C-B38E-4022DBD2A969}" type="presParOf" srcId="{F2ED631A-4EC7-4942-9233-71D1F198563D}" destId="{6EF4F7B2-6CF7-46A8-A6C3-FD6F3F520E11}" srcOrd="6" destOrd="0" presId="urn:microsoft.com/office/officeart/2005/8/layout/radial6"/>
    <dgm:cxn modelId="{2366B07E-0CC1-4742-95F0-599F1F678285}" type="presParOf" srcId="{F2ED631A-4EC7-4942-9233-71D1F198563D}" destId="{A2448195-8018-4D29-8F22-01B37FF50BE9}" srcOrd="7" destOrd="0" presId="urn:microsoft.com/office/officeart/2005/8/layout/radial6"/>
    <dgm:cxn modelId="{D5BC77F8-5656-4A31-B75E-B5816F30DF0B}" type="presParOf" srcId="{F2ED631A-4EC7-4942-9233-71D1F198563D}" destId="{FFDC03AF-FB76-428D-9EEB-590491AF0893}" srcOrd="8" destOrd="0" presId="urn:microsoft.com/office/officeart/2005/8/layout/radial6"/>
    <dgm:cxn modelId="{662D8DB4-8658-48A2-9DCC-424B39991A5B}" type="presParOf" srcId="{F2ED631A-4EC7-4942-9233-71D1F198563D}" destId="{1EAA5B81-3689-49C4-9629-18222F0272FC}" srcOrd="9" destOrd="0" presId="urn:microsoft.com/office/officeart/2005/8/layout/radial6"/>
    <dgm:cxn modelId="{668ABBF6-3FB2-4F0B-ABCB-83F45C84FBAE}" type="presParOf" srcId="{F2ED631A-4EC7-4942-9233-71D1F198563D}" destId="{84230E9C-C466-4166-AD07-B9B23959E656}" srcOrd="10" destOrd="0" presId="urn:microsoft.com/office/officeart/2005/8/layout/radial6"/>
    <dgm:cxn modelId="{B3542F35-93D7-4B76-8B2A-E60C1056CDA3}" type="presParOf" srcId="{F2ED631A-4EC7-4942-9233-71D1F198563D}" destId="{7771B6FE-C0F0-44D4-AD35-E81D5738CD37}" srcOrd="11" destOrd="0" presId="urn:microsoft.com/office/officeart/2005/8/layout/radial6"/>
    <dgm:cxn modelId="{75B3BD49-40C2-49DA-AA7C-0334AD652494}" type="presParOf" srcId="{F2ED631A-4EC7-4942-9233-71D1F198563D}" destId="{120720DD-DD5E-47BC-BDB6-7E8CE84AB5C7}" srcOrd="12" destOrd="0" presId="urn:microsoft.com/office/officeart/2005/8/layout/radial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3A977B9-804A-4CC1-A47C-E162F77D798D}"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en-US"/>
        </a:p>
      </dgm:t>
    </dgm:pt>
    <dgm:pt modelId="{3F6453F5-E8D0-48F2-BDA0-041F180268B0}">
      <dgm:prSet phldrT="[Text]"/>
      <dgm:spPr>
        <a:solidFill>
          <a:srgbClr val="3366CC">
            <a:alpha val="50000"/>
          </a:srgbClr>
        </a:solidFill>
      </dgm:spPr>
      <dgm:t>
        <a:bodyPr/>
        <a:lstStyle/>
        <a:p>
          <a:r>
            <a:rPr lang="en-US" b="1" dirty="0" smtClean="0">
              <a:solidFill>
                <a:srgbClr val="000000"/>
              </a:solidFill>
            </a:rPr>
            <a:t>Educational Institutes</a:t>
          </a:r>
          <a:endParaRPr lang="en-US" b="1" dirty="0">
            <a:solidFill>
              <a:srgbClr val="000000"/>
            </a:solidFill>
          </a:endParaRPr>
        </a:p>
      </dgm:t>
    </dgm:pt>
    <dgm:pt modelId="{28B99F22-D24A-4DC8-A777-7960670D153E}" type="parTrans" cxnId="{F0A16E2F-9A6D-49FE-9BA7-71AC22CC0760}">
      <dgm:prSet/>
      <dgm:spPr/>
      <dgm:t>
        <a:bodyPr/>
        <a:lstStyle/>
        <a:p>
          <a:endParaRPr lang="en-US">
            <a:solidFill>
              <a:srgbClr val="000000"/>
            </a:solidFill>
          </a:endParaRPr>
        </a:p>
      </dgm:t>
    </dgm:pt>
    <dgm:pt modelId="{0DA5999F-1139-4F9C-B0E3-9EA7F632DF05}" type="sibTrans" cxnId="{F0A16E2F-9A6D-49FE-9BA7-71AC22CC0760}">
      <dgm:prSet/>
      <dgm:spPr/>
      <dgm:t>
        <a:bodyPr/>
        <a:lstStyle/>
        <a:p>
          <a:endParaRPr lang="en-US">
            <a:solidFill>
              <a:srgbClr val="000000"/>
            </a:solidFill>
          </a:endParaRPr>
        </a:p>
      </dgm:t>
    </dgm:pt>
    <dgm:pt modelId="{4027CC13-4938-4628-8CE0-59C1D4DBA8FF}">
      <dgm:prSet phldrT="[Text]" custT="1"/>
      <dgm:spPr>
        <a:solidFill>
          <a:srgbClr val="3366CC">
            <a:alpha val="50000"/>
          </a:srgbClr>
        </a:solidFill>
      </dgm:spPr>
      <dgm:t>
        <a:bodyPr/>
        <a:lstStyle/>
        <a:p>
          <a:r>
            <a:rPr lang="en-US" sz="1000" dirty="0" smtClean="0">
              <a:solidFill>
                <a:srgbClr val="000000"/>
              </a:solidFill>
            </a:rPr>
            <a:t>Students &amp; Faculty</a:t>
          </a:r>
          <a:endParaRPr lang="en-US" sz="1000" dirty="0">
            <a:solidFill>
              <a:srgbClr val="000000"/>
            </a:solidFill>
          </a:endParaRPr>
        </a:p>
      </dgm:t>
    </dgm:pt>
    <dgm:pt modelId="{E11A25E0-E802-4D36-AF60-9F06481E6DEA}" type="parTrans" cxnId="{1D6A253E-961A-43F7-A21F-DD9692DBBEA3}">
      <dgm:prSet/>
      <dgm:spPr/>
      <dgm:t>
        <a:bodyPr/>
        <a:lstStyle/>
        <a:p>
          <a:endParaRPr lang="en-US">
            <a:solidFill>
              <a:srgbClr val="000000"/>
            </a:solidFill>
          </a:endParaRPr>
        </a:p>
      </dgm:t>
    </dgm:pt>
    <dgm:pt modelId="{C96E1D66-14A9-41B5-8BD7-6D49EB465B4A}" type="sibTrans" cxnId="{1D6A253E-961A-43F7-A21F-DD9692DBBEA3}">
      <dgm:prSet/>
      <dgm:spPr/>
      <dgm:t>
        <a:bodyPr/>
        <a:lstStyle/>
        <a:p>
          <a:endParaRPr lang="en-US">
            <a:solidFill>
              <a:srgbClr val="000000"/>
            </a:solidFill>
          </a:endParaRPr>
        </a:p>
      </dgm:t>
    </dgm:pt>
    <dgm:pt modelId="{F794A7C7-33B2-4C82-B28E-FF38873B4F82}">
      <dgm:prSet phldrT="[Text]" custT="1"/>
      <dgm:spPr>
        <a:solidFill>
          <a:srgbClr val="3366CC">
            <a:alpha val="50000"/>
          </a:srgbClr>
        </a:solidFill>
      </dgm:spPr>
      <dgm:t>
        <a:bodyPr/>
        <a:lstStyle/>
        <a:p>
          <a:r>
            <a:rPr lang="en-US" sz="1000" dirty="0" smtClean="0">
              <a:solidFill>
                <a:srgbClr val="000000"/>
              </a:solidFill>
            </a:rPr>
            <a:t>Alumni</a:t>
          </a:r>
          <a:endParaRPr lang="en-US" sz="1000" dirty="0">
            <a:solidFill>
              <a:srgbClr val="000000"/>
            </a:solidFill>
          </a:endParaRPr>
        </a:p>
      </dgm:t>
    </dgm:pt>
    <dgm:pt modelId="{08B640A3-BDAD-472E-8C46-673990F5EC27}" type="parTrans" cxnId="{9C4DE3BE-4F13-4180-BDF1-04B46336BBA9}">
      <dgm:prSet/>
      <dgm:spPr/>
      <dgm:t>
        <a:bodyPr/>
        <a:lstStyle/>
        <a:p>
          <a:endParaRPr lang="en-US">
            <a:solidFill>
              <a:srgbClr val="000000"/>
            </a:solidFill>
          </a:endParaRPr>
        </a:p>
      </dgm:t>
    </dgm:pt>
    <dgm:pt modelId="{124E5C64-9C0C-4A7C-9563-0281B3652464}" type="sibTrans" cxnId="{9C4DE3BE-4F13-4180-BDF1-04B46336BBA9}">
      <dgm:prSet/>
      <dgm:spPr/>
      <dgm:t>
        <a:bodyPr/>
        <a:lstStyle/>
        <a:p>
          <a:endParaRPr lang="en-US">
            <a:solidFill>
              <a:srgbClr val="000000"/>
            </a:solidFill>
          </a:endParaRPr>
        </a:p>
      </dgm:t>
    </dgm:pt>
    <dgm:pt modelId="{0BC4EE49-E99D-44BC-8028-2F8D1A060392}">
      <dgm:prSet phldrT="[Text]" custT="1"/>
      <dgm:spPr>
        <a:solidFill>
          <a:srgbClr val="3366CC">
            <a:alpha val="50000"/>
          </a:srgbClr>
        </a:solidFill>
      </dgm:spPr>
      <dgm:t>
        <a:bodyPr/>
        <a:lstStyle/>
        <a:p>
          <a:r>
            <a:rPr lang="en-US" sz="1000" dirty="0" smtClean="0">
              <a:solidFill>
                <a:srgbClr val="000000"/>
              </a:solidFill>
            </a:rPr>
            <a:t>Round tables, innovator days, workshops, challenges</a:t>
          </a:r>
          <a:endParaRPr lang="en-US" sz="1000" dirty="0">
            <a:solidFill>
              <a:srgbClr val="000000"/>
            </a:solidFill>
          </a:endParaRPr>
        </a:p>
      </dgm:t>
    </dgm:pt>
    <dgm:pt modelId="{48A72BFA-452A-4A95-A886-22693DE95810}" type="parTrans" cxnId="{2EDB3D4F-9AB0-49EE-852C-8F835BDE9454}">
      <dgm:prSet/>
      <dgm:spPr/>
      <dgm:t>
        <a:bodyPr/>
        <a:lstStyle/>
        <a:p>
          <a:endParaRPr lang="en-US">
            <a:solidFill>
              <a:srgbClr val="000000"/>
            </a:solidFill>
          </a:endParaRPr>
        </a:p>
      </dgm:t>
    </dgm:pt>
    <dgm:pt modelId="{E298AA31-975A-4E29-8311-97A6B36A5A5A}" type="sibTrans" cxnId="{2EDB3D4F-9AB0-49EE-852C-8F835BDE9454}">
      <dgm:prSet/>
      <dgm:spPr/>
      <dgm:t>
        <a:bodyPr/>
        <a:lstStyle/>
        <a:p>
          <a:endParaRPr lang="en-US">
            <a:solidFill>
              <a:srgbClr val="000000"/>
            </a:solidFill>
          </a:endParaRPr>
        </a:p>
      </dgm:t>
    </dgm:pt>
    <dgm:pt modelId="{B03AC79B-4C38-4400-BB7E-51B1A57706A4}">
      <dgm:prSet phldrT="[Text]" custT="1"/>
      <dgm:spPr>
        <a:solidFill>
          <a:srgbClr val="3366CC">
            <a:alpha val="50000"/>
          </a:srgbClr>
        </a:solidFill>
      </dgm:spPr>
      <dgm:t>
        <a:bodyPr/>
        <a:lstStyle/>
        <a:p>
          <a:r>
            <a:rPr lang="en-US" sz="1000" dirty="0" smtClean="0">
              <a:solidFill>
                <a:srgbClr val="000000"/>
              </a:solidFill>
            </a:rPr>
            <a:t>Innovation </a:t>
          </a:r>
          <a:r>
            <a:rPr lang="en-US" sz="1000" dirty="0" smtClean="0">
              <a:solidFill>
                <a:srgbClr val="000000"/>
              </a:solidFill>
            </a:rPr>
            <a:t>labs &amp; Patents</a:t>
          </a:r>
          <a:endParaRPr lang="en-US" sz="1000" dirty="0">
            <a:solidFill>
              <a:srgbClr val="000000"/>
            </a:solidFill>
          </a:endParaRPr>
        </a:p>
      </dgm:t>
    </dgm:pt>
    <dgm:pt modelId="{B5E402B4-21D5-475D-9488-428C52E35FB2}" type="parTrans" cxnId="{6D1D11C7-2D4F-4B97-BB9C-F52C5C54576B}">
      <dgm:prSet/>
      <dgm:spPr/>
      <dgm:t>
        <a:bodyPr/>
        <a:lstStyle/>
        <a:p>
          <a:endParaRPr lang="en-US"/>
        </a:p>
      </dgm:t>
    </dgm:pt>
    <dgm:pt modelId="{18DCABA4-25B7-430A-A57D-AB182A1E8A9A}" type="sibTrans" cxnId="{6D1D11C7-2D4F-4B97-BB9C-F52C5C54576B}">
      <dgm:prSet/>
      <dgm:spPr/>
      <dgm:t>
        <a:bodyPr/>
        <a:lstStyle/>
        <a:p>
          <a:endParaRPr lang="en-US"/>
        </a:p>
      </dgm:t>
    </dgm:pt>
    <dgm:pt modelId="{FB7B8F23-8FEB-4084-B5A7-BF7B7B88892E}" type="pres">
      <dgm:prSet presAssocID="{23A977B9-804A-4CC1-A47C-E162F77D798D}" presName="composite" presStyleCnt="0">
        <dgm:presLayoutVars>
          <dgm:chMax val="1"/>
          <dgm:dir/>
          <dgm:resizeHandles val="exact"/>
        </dgm:presLayoutVars>
      </dgm:prSet>
      <dgm:spPr/>
      <dgm:t>
        <a:bodyPr/>
        <a:lstStyle/>
        <a:p>
          <a:endParaRPr lang="en-US"/>
        </a:p>
      </dgm:t>
    </dgm:pt>
    <dgm:pt modelId="{D32AE4D2-F414-4D14-8C1A-B34284DB4468}" type="pres">
      <dgm:prSet presAssocID="{23A977B9-804A-4CC1-A47C-E162F77D798D}" presName="radial" presStyleCnt="0">
        <dgm:presLayoutVars>
          <dgm:animLvl val="ctr"/>
        </dgm:presLayoutVars>
      </dgm:prSet>
      <dgm:spPr/>
    </dgm:pt>
    <dgm:pt modelId="{60F8E577-F73D-4313-8348-139744517C76}" type="pres">
      <dgm:prSet presAssocID="{3F6453F5-E8D0-48F2-BDA0-041F180268B0}" presName="centerShape" presStyleLbl="vennNode1" presStyleIdx="0" presStyleCnt="5" custScaleX="116674" custScaleY="109118"/>
      <dgm:spPr/>
      <dgm:t>
        <a:bodyPr/>
        <a:lstStyle/>
        <a:p>
          <a:endParaRPr lang="en-US"/>
        </a:p>
      </dgm:t>
    </dgm:pt>
    <dgm:pt modelId="{4D123E37-9537-4D11-B719-26959307CEF2}" type="pres">
      <dgm:prSet presAssocID="{4027CC13-4938-4628-8CE0-59C1D4DBA8FF}" presName="node" presStyleLbl="vennNode1" presStyleIdx="1" presStyleCnt="5" custScaleX="154230">
        <dgm:presLayoutVars>
          <dgm:bulletEnabled val="1"/>
        </dgm:presLayoutVars>
      </dgm:prSet>
      <dgm:spPr/>
      <dgm:t>
        <a:bodyPr/>
        <a:lstStyle/>
        <a:p>
          <a:endParaRPr lang="en-US"/>
        </a:p>
      </dgm:t>
    </dgm:pt>
    <dgm:pt modelId="{3464FFD6-95AB-47AF-A0E2-226AF1E8F9FE}" type="pres">
      <dgm:prSet presAssocID="{F794A7C7-33B2-4C82-B28E-FF38873B4F82}" presName="node" presStyleLbl="vennNode1" presStyleIdx="2" presStyleCnt="5" custScaleX="145314" custRadScaleRad="121536" custRadScaleInc="-4700">
        <dgm:presLayoutVars>
          <dgm:bulletEnabled val="1"/>
        </dgm:presLayoutVars>
      </dgm:prSet>
      <dgm:spPr/>
      <dgm:t>
        <a:bodyPr/>
        <a:lstStyle/>
        <a:p>
          <a:endParaRPr lang="en-US"/>
        </a:p>
      </dgm:t>
    </dgm:pt>
    <dgm:pt modelId="{86AE4451-2CD6-4EA7-92D8-3A21FD0F808D}" type="pres">
      <dgm:prSet presAssocID="{0BC4EE49-E99D-44BC-8028-2F8D1A060392}" presName="node" presStyleLbl="vennNode1" presStyleIdx="3" presStyleCnt="5" custScaleX="335963" custRadScaleRad="89385" custRadScaleInc="206">
        <dgm:presLayoutVars>
          <dgm:bulletEnabled val="1"/>
        </dgm:presLayoutVars>
      </dgm:prSet>
      <dgm:spPr/>
      <dgm:t>
        <a:bodyPr/>
        <a:lstStyle/>
        <a:p>
          <a:endParaRPr lang="en-US"/>
        </a:p>
      </dgm:t>
    </dgm:pt>
    <dgm:pt modelId="{95A64F11-D50A-4C07-8321-5819F5AC03CB}" type="pres">
      <dgm:prSet presAssocID="{B03AC79B-4C38-4400-BB7E-51B1A57706A4}" presName="node" presStyleLbl="vennNode1" presStyleIdx="4" presStyleCnt="5" custScaleX="202999" custRadScaleRad="145929" custRadScaleInc="3913">
        <dgm:presLayoutVars>
          <dgm:bulletEnabled val="1"/>
        </dgm:presLayoutVars>
      </dgm:prSet>
      <dgm:spPr/>
      <dgm:t>
        <a:bodyPr/>
        <a:lstStyle/>
        <a:p>
          <a:endParaRPr lang="en-US"/>
        </a:p>
      </dgm:t>
    </dgm:pt>
  </dgm:ptLst>
  <dgm:cxnLst>
    <dgm:cxn modelId="{1D6A253E-961A-43F7-A21F-DD9692DBBEA3}" srcId="{3F6453F5-E8D0-48F2-BDA0-041F180268B0}" destId="{4027CC13-4938-4628-8CE0-59C1D4DBA8FF}" srcOrd="0" destOrd="0" parTransId="{E11A25E0-E802-4D36-AF60-9F06481E6DEA}" sibTransId="{C96E1D66-14A9-41B5-8BD7-6D49EB465B4A}"/>
    <dgm:cxn modelId="{2EDB3D4F-9AB0-49EE-852C-8F835BDE9454}" srcId="{3F6453F5-E8D0-48F2-BDA0-041F180268B0}" destId="{0BC4EE49-E99D-44BC-8028-2F8D1A060392}" srcOrd="2" destOrd="0" parTransId="{48A72BFA-452A-4A95-A886-22693DE95810}" sibTransId="{E298AA31-975A-4E29-8311-97A6B36A5A5A}"/>
    <dgm:cxn modelId="{9C4DE3BE-4F13-4180-BDF1-04B46336BBA9}" srcId="{3F6453F5-E8D0-48F2-BDA0-041F180268B0}" destId="{F794A7C7-33B2-4C82-B28E-FF38873B4F82}" srcOrd="1" destOrd="0" parTransId="{08B640A3-BDAD-472E-8C46-673990F5EC27}" sibTransId="{124E5C64-9C0C-4A7C-9563-0281B3652464}"/>
    <dgm:cxn modelId="{F0A16E2F-9A6D-49FE-9BA7-71AC22CC0760}" srcId="{23A977B9-804A-4CC1-A47C-E162F77D798D}" destId="{3F6453F5-E8D0-48F2-BDA0-041F180268B0}" srcOrd="0" destOrd="0" parTransId="{28B99F22-D24A-4DC8-A777-7960670D153E}" sibTransId="{0DA5999F-1139-4F9C-B0E3-9EA7F632DF05}"/>
    <dgm:cxn modelId="{6D1D11C7-2D4F-4B97-BB9C-F52C5C54576B}" srcId="{3F6453F5-E8D0-48F2-BDA0-041F180268B0}" destId="{B03AC79B-4C38-4400-BB7E-51B1A57706A4}" srcOrd="3" destOrd="0" parTransId="{B5E402B4-21D5-475D-9488-428C52E35FB2}" sibTransId="{18DCABA4-25B7-430A-A57D-AB182A1E8A9A}"/>
    <dgm:cxn modelId="{3BAD71DC-E186-4C3C-A3EB-1A2E08FD88DB}" type="presOf" srcId="{F794A7C7-33B2-4C82-B28E-FF38873B4F82}" destId="{3464FFD6-95AB-47AF-A0E2-226AF1E8F9FE}" srcOrd="0" destOrd="0" presId="urn:microsoft.com/office/officeart/2005/8/layout/radial3"/>
    <dgm:cxn modelId="{D1A938DC-E19C-44C8-A499-2819A1B2EEE4}" type="presOf" srcId="{4027CC13-4938-4628-8CE0-59C1D4DBA8FF}" destId="{4D123E37-9537-4D11-B719-26959307CEF2}" srcOrd="0" destOrd="0" presId="urn:microsoft.com/office/officeart/2005/8/layout/radial3"/>
    <dgm:cxn modelId="{53D95263-A3F6-4586-8618-1C9AAF5AC54A}" type="presOf" srcId="{23A977B9-804A-4CC1-A47C-E162F77D798D}" destId="{FB7B8F23-8FEB-4084-B5A7-BF7B7B88892E}" srcOrd="0" destOrd="0" presId="urn:microsoft.com/office/officeart/2005/8/layout/radial3"/>
    <dgm:cxn modelId="{E60F3D25-85C8-4CBB-AAE4-ECD934897C6C}" type="presOf" srcId="{B03AC79B-4C38-4400-BB7E-51B1A57706A4}" destId="{95A64F11-D50A-4C07-8321-5819F5AC03CB}" srcOrd="0" destOrd="0" presId="urn:microsoft.com/office/officeart/2005/8/layout/radial3"/>
    <dgm:cxn modelId="{56837E05-3A53-464E-B3F8-B4AFD277E158}" type="presOf" srcId="{3F6453F5-E8D0-48F2-BDA0-041F180268B0}" destId="{60F8E577-F73D-4313-8348-139744517C76}" srcOrd="0" destOrd="0" presId="urn:microsoft.com/office/officeart/2005/8/layout/radial3"/>
    <dgm:cxn modelId="{E3FC6948-09AC-4DC9-BFEC-56C786EEE57F}" type="presOf" srcId="{0BC4EE49-E99D-44BC-8028-2F8D1A060392}" destId="{86AE4451-2CD6-4EA7-92D8-3A21FD0F808D}" srcOrd="0" destOrd="0" presId="urn:microsoft.com/office/officeart/2005/8/layout/radial3"/>
    <dgm:cxn modelId="{083919A4-06F3-4138-9768-DB50E617DF39}" type="presParOf" srcId="{FB7B8F23-8FEB-4084-B5A7-BF7B7B88892E}" destId="{D32AE4D2-F414-4D14-8C1A-B34284DB4468}" srcOrd="0" destOrd="0" presId="urn:microsoft.com/office/officeart/2005/8/layout/radial3"/>
    <dgm:cxn modelId="{D2DCAC8E-DEE7-4FA8-B90F-FAB13A30DDD8}" type="presParOf" srcId="{D32AE4D2-F414-4D14-8C1A-B34284DB4468}" destId="{60F8E577-F73D-4313-8348-139744517C76}" srcOrd="0" destOrd="0" presId="urn:microsoft.com/office/officeart/2005/8/layout/radial3"/>
    <dgm:cxn modelId="{9313DB5C-756B-48E0-8234-F6CDC5EB1165}" type="presParOf" srcId="{D32AE4D2-F414-4D14-8C1A-B34284DB4468}" destId="{4D123E37-9537-4D11-B719-26959307CEF2}" srcOrd="1" destOrd="0" presId="urn:microsoft.com/office/officeart/2005/8/layout/radial3"/>
    <dgm:cxn modelId="{D5E31D07-AD93-4F34-8B18-C1323BB44141}" type="presParOf" srcId="{D32AE4D2-F414-4D14-8C1A-B34284DB4468}" destId="{3464FFD6-95AB-47AF-A0E2-226AF1E8F9FE}" srcOrd="2" destOrd="0" presId="urn:microsoft.com/office/officeart/2005/8/layout/radial3"/>
    <dgm:cxn modelId="{18F92B81-D143-49D7-9108-88D30599736E}" type="presParOf" srcId="{D32AE4D2-F414-4D14-8C1A-B34284DB4468}" destId="{86AE4451-2CD6-4EA7-92D8-3A21FD0F808D}" srcOrd="3" destOrd="0" presId="urn:microsoft.com/office/officeart/2005/8/layout/radial3"/>
    <dgm:cxn modelId="{1BCA01CA-6502-48D2-883F-C308103E496E}" type="presParOf" srcId="{D32AE4D2-F414-4D14-8C1A-B34284DB4468}" destId="{95A64F11-D50A-4C07-8321-5819F5AC03CB}" srcOrd="4" destOrd="0" presId="urn:microsoft.com/office/officeart/2005/8/layout/radial3"/>
  </dgm:cxnLst>
  <dgm:bg>
    <a:noFill/>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3A977B9-804A-4CC1-A47C-E162F77D798D}"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en-US"/>
        </a:p>
      </dgm:t>
    </dgm:pt>
    <dgm:pt modelId="{3F6453F5-E8D0-48F2-BDA0-041F180268B0}">
      <dgm:prSet phldrT="[Text]" custT="1"/>
      <dgm:spPr>
        <a:solidFill>
          <a:schemeClr val="bg1">
            <a:lumMod val="65000"/>
            <a:alpha val="50000"/>
          </a:schemeClr>
        </a:solidFill>
      </dgm:spPr>
      <dgm:t>
        <a:bodyPr/>
        <a:lstStyle/>
        <a:p>
          <a:r>
            <a:rPr lang="en-US" sz="1200" b="1" dirty="0" smtClean="0">
              <a:solidFill>
                <a:srgbClr val="000000"/>
              </a:solidFill>
            </a:rPr>
            <a:t>Mentors</a:t>
          </a:r>
          <a:endParaRPr lang="en-US" sz="1200" b="1" dirty="0">
            <a:solidFill>
              <a:srgbClr val="000000"/>
            </a:solidFill>
          </a:endParaRPr>
        </a:p>
      </dgm:t>
    </dgm:pt>
    <dgm:pt modelId="{28B99F22-D24A-4DC8-A777-7960670D153E}" type="parTrans" cxnId="{F0A16E2F-9A6D-49FE-9BA7-71AC22CC0760}">
      <dgm:prSet/>
      <dgm:spPr/>
      <dgm:t>
        <a:bodyPr/>
        <a:lstStyle/>
        <a:p>
          <a:endParaRPr lang="en-US">
            <a:solidFill>
              <a:srgbClr val="000000"/>
            </a:solidFill>
          </a:endParaRPr>
        </a:p>
      </dgm:t>
    </dgm:pt>
    <dgm:pt modelId="{0DA5999F-1139-4F9C-B0E3-9EA7F632DF05}" type="sibTrans" cxnId="{F0A16E2F-9A6D-49FE-9BA7-71AC22CC0760}">
      <dgm:prSet/>
      <dgm:spPr/>
      <dgm:t>
        <a:bodyPr/>
        <a:lstStyle/>
        <a:p>
          <a:endParaRPr lang="en-US">
            <a:solidFill>
              <a:srgbClr val="000000"/>
            </a:solidFill>
          </a:endParaRPr>
        </a:p>
      </dgm:t>
    </dgm:pt>
    <dgm:pt modelId="{4027CC13-4938-4628-8CE0-59C1D4DBA8FF}">
      <dgm:prSet phldrT="[Text]" custT="1"/>
      <dgm:spPr>
        <a:solidFill>
          <a:schemeClr val="bg1">
            <a:lumMod val="65000"/>
            <a:alpha val="50000"/>
          </a:schemeClr>
        </a:solidFill>
      </dgm:spPr>
      <dgm:t>
        <a:bodyPr/>
        <a:lstStyle/>
        <a:p>
          <a:r>
            <a:rPr lang="en-US" sz="1000" dirty="0" smtClean="0">
              <a:solidFill>
                <a:srgbClr val="000000"/>
              </a:solidFill>
            </a:rPr>
            <a:t>Alma Mater</a:t>
          </a:r>
          <a:endParaRPr lang="en-US" sz="1000" dirty="0">
            <a:solidFill>
              <a:srgbClr val="000000"/>
            </a:solidFill>
          </a:endParaRPr>
        </a:p>
      </dgm:t>
    </dgm:pt>
    <dgm:pt modelId="{E11A25E0-E802-4D36-AF60-9F06481E6DEA}" type="parTrans" cxnId="{1D6A253E-961A-43F7-A21F-DD9692DBBEA3}">
      <dgm:prSet/>
      <dgm:spPr/>
      <dgm:t>
        <a:bodyPr/>
        <a:lstStyle/>
        <a:p>
          <a:endParaRPr lang="en-US">
            <a:solidFill>
              <a:srgbClr val="000000"/>
            </a:solidFill>
          </a:endParaRPr>
        </a:p>
      </dgm:t>
    </dgm:pt>
    <dgm:pt modelId="{C96E1D66-14A9-41B5-8BD7-6D49EB465B4A}" type="sibTrans" cxnId="{1D6A253E-961A-43F7-A21F-DD9692DBBEA3}">
      <dgm:prSet/>
      <dgm:spPr/>
      <dgm:t>
        <a:bodyPr/>
        <a:lstStyle/>
        <a:p>
          <a:endParaRPr lang="en-US">
            <a:solidFill>
              <a:srgbClr val="000000"/>
            </a:solidFill>
          </a:endParaRPr>
        </a:p>
      </dgm:t>
    </dgm:pt>
    <dgm:pt modelId="{F794A7C7-33B2-4C82-B28E-FF38873B4F82}">
      <dgm:prSet phldrT="[Text]" custT="1"/>
      <dgm:spPr>
        <a:solidFill>
          <a:schemeClr val="bg1">
            <a:lumMod val="65000"/>
            <a:alpha val="50000"/>
          </a:schemeClr>
        </a:solidFill>
      </dgm:spPr>
      <dgm:t>
        <a:bodyPr/>
        <a:lstStyle/>
        <a:p>
          <a:r>
            <a:rPr lang="en-US" sz="1000" dirty="0" smtClean="0">
              <a:solidFill>
                <a:srgbClr val="000000"/>
              </a:solidFill>
            </a:rPr>
            <a:t>Close engagement</a:t>
          </a:r>
          <a:endParaRPr lang="en-US" sz="1000" dirty="0">
            <a:solidFill>
              <a:srgbClr val="000000"/>
            </a:solidFill>
          </a:endParaRPr>
        </a:p>
      </dgm:t>
    </dgm:pt>
    <dgm:pt modelId="{08B640A3-BDAD-472E-8C46-673990F5EC27}" type="parTrans" cxnId="{9C4DE3BE-4F13-4180-BDF1-04B46336BBA9}">
      <dgm:prSet/>
      <dgm:spPr/>
      <dgm:t>
        <a:bodyPr/>
        <a:lstStyle/>
        <a:p>
          <a:endParaRPr lang="en-US">
            <a:solidFill>
              <a:srgbClr val="000000"/>
            </a:solidFill>
          </a:endParaRPr>
        </a:p>
      </dgm:t>
    </dgm:pt>
    <dgm:pt modelId="{124E5C64-9C0C-4A7C-9563-0281B3652464}" type="sibTrans" cxnId="{9C4DE3BE-4F13-4180-BDF1-04B46336BBA9}">
      <dgm:prSet/>
      <dgm:spPr/>
      <dgm:t>
        <a:bodyPr/>
        <a:lstStyle/>
        <a:p>
          <a:endParaRPr lang="en-US">
            <a:solidFill>
              <a:srgbClr val="000000"/>
            </a:solidFill>
          </a:endParaRPr>
        </a:p>
      </dgm:t>
    </dgm:pt>
    <dgm:pt modelId="{0BC4EE49-E99D-44BC-8028-2F8D1A060392}">
      <dgm:prSet phldrT="[Text]" custT="1"/>
      <dgm:spPr>
        <a:solidFill>
          <a:schemeClr val="bg1">
            <a:lumMod val="65000"/>
            <a:alpha val="50000"/>
          </a:schemeClr>
        </a:solidFill>
      </dgm:spPr>
      <dgm:t>
        <a:bodyPr/>
        <a:lstStyle/>
        <a:p>
          <a:r>
            <a:rPr lang="en-US" sz="1000" dirty="0" smtClean="0">
              <a:solidFill>
                <a:srgbClr val="000000"/>
              </a:solidFill>
            </a:rPr>
            <a:t>Global Network</a:t>
          </a:r>
          <a:endParaRPr lang="en-US" sz="1000" dirty="0">
            <a:solidFill>
              <a:srgbClr val="000000"/>
            </a:solidFill>
          </a:endParaRPr>
        </a:p>
      </dgm:t>
    </dgm:pt>
    <dgm:pt modelId="{48A72BFA-452A-4A95-A886-22693DE95810}" type="parTrans" cxnId="{2EDB3D4F-9AB0-49EE-852C-8F835BDE9454}">
      <dgm:prSet/>
      <dgm:spPr/>
      <dgm:t>
        <a:bodyPr/>
        <a:lstStyle/>
        <a:p>
          <a:endParaRPr lang="en-US">
            <a:solidFill>
              <a:srgbClr val="000000"/>
            </a:solidFill>
          </a:endParaRPr>
        </a:p>
      </dgm:t>
    </dgm:pt>
    <dgm:pt modelId="{E298AA31-975A-4E29-8311-97A6B36A5A5A}" type="sibTrans" cxnId="{2EDB3D4F-9AB0-49EE-852C-8F835BDE9454}">
      <dgm:prSet/>
      <dgm:spPr/>
      <dgm:t>
        <a:bodyPr/>
        <a:lstStyle/>
        <a:p>
          <a:endParaRPr lang="en-US">
            <a:solidFill>
              <a:srgbClr val="000000"/>
            </a:solidFill>
          </a:endParaRPr>
        </a:p>
      </dgm:t>
    </dgm:pt>
    <dgm:pt modelId="{FB7B8F23-8FEB-4084-B5A7-BF7B7B88892E}" type="pres">
      <dgm:prSet presAssocID="{23A977B9-804A-4CC1-A47C-E162F77D798D}" presName="composite" presStyleCnt="0">
        <dgm:presLayoutVars>
          <dgm:chMax val="1"/>
          <dgm:dir/>
          <dgm:resizeHandles val="exact"/>
        </dgm:presLayoutVars>
      </dgm:prSet>
      <dgm:spPr/>
      <dgm:t>
        <a:bodyPr/>
        <a:lstStyle/>
        <a:p>
          <a:endParaRPr lang="en-US"/>
        </a:p>
      </dgm:t>
    </dgm:pt>
    <dgm:pt modelId="{D32AE4D2-F414-4D14-8C1A-B34284DB4468}" type="pres">
      <dgm:prSet presAssocID="{23A977B9-804A-4CC1-A47C-E162F77D798D}" presName="radial" presStyleCnt="0">
        <dgm:presLayoutVars>
          <dgm:animLvl val="ctr"/>
        </dgm:presLayoutVars>
      </dgm:prSet>
      <dgm:spPr/>
    </dgm:pt>
    <dgm:pt modelId="{60F8E577-F73D-4313-8348-139744517C76}" type="pres">
      <dgm:prSet presAssocID="{3F6453F5-E8D0-48F2-BDA0-041F180268B0}" presName="centerShape" presStyleLbl="vennNode1" presStyleIdx="0" presStyleCnt="4" custLinFactNeighborX="2579" custLinFactNeighborY="-2060"/>
      <dgm:spPr/>
      <dgm:t>
        <a:bodyPr/>
        <a:lstStyle/>
        <a:p>
          <a:endParaRPr lang="en-US"/>
        </a:p>
      </dgm:t>
    </dgm:pt>
    <dgm:pt modelId="{4D123E37-9537-4D11-B719-26959307CEF2}" type="pres">
      <dgm:prSet presAssocID="{4027CC13-4938-4628-8CE0-59C1D4DBA8FF}" presName="node" presStyleLbl="vennNode1" presStyleIdx="1" presStyleCnt="4" custScaleX="154230">
        <dgm:presLayoutVars>
          <dgm:bulletEnabled val="1"/>
        </dgm:presLayoutVars>
      </dgm:prSet>
      <dgm:spPr/>
      <dgm:t>
        <a:bodyPr/>
        <a:lstStyle/>
        <a:p>
          <a:endParaRPr lang="en-US"/>
        </a:p>
      </dgm:t>
    </dgm:pt>
    <dgm:pt modelId="{3464FFD6-95AB-47AF-A0E2-226AF1E8F9FE}" type="pres">
      <dgm:prSet presAssocID="{F794A7C7-33B2-4C82-B28E-FF38873B4F82}" presName="node" presStyleLbl="vennNode1" presStyleIdx="2" presStyleCnt="4" custFlipHor="1" custScaleX="204253" custRadScaleRad="100733" custRadScaleInc="-200">
        <dgm:presLayoutVars>
          <dgm:bulletEnabled val="1"/>
        </dgm:presLayoutVars>
      </dgm:prSet>
      <dgm:spPr/>
      <dgm:t>
        <a:bodyPr/>
        <a:lstStyle/>
        <a:p>
          <a:endParaRPr lang="en-US"/>
        </a:p>
      </dgm:t>
    </dgm:pt>
    <dgm:pt modelId="{86AE4451-2CD6-4EA7-92D8-3A21FD0F808D}" type="pres">
      <dgm:prSet presAssocID="{0BC4EE49-E99D-44BC-8028-2F8D1A060392}" presName="node" presStyleLbl="vennNode1" presStyleIdx="3" presStyleCnt="4" custScaleX="146777" custRadScaleRad="84657" custRadScaleInc="-2664">
        <dgm:presLayoutVars>
          <dgm:bulletEnabled val="1"/>
        </dgm:presLayoutVars>
      </dgm:prSet>
      <dgm:spPr/>
      <dgm:t>
        <a:bodyPr/>
        <a:lstStyle/>
        <a:p>
          <a:endParaRPr lang="en-US"/>
        </a:p>
      </dgm:t>
    </dgm:pt>
  </dgm:ptLst>
  <dgm:cxnLst>
    <dgm:cxn modelId="{6D63931A-FF63-4BE7-A36D-E14270F25023}" type="presOf" srcId="{23A977B9-804A-4CC1-A47C-E162F77D798D}" destId="{FB7B8F23-8FEB-4084-B5A7-BF7B7B88892E}" srcOrd="0" destOrd="0" presId="urn:microsoft.com/office/officeart/2005/8/layout/radial3"/>
    <dgm:cxn modelId="{1D6A253E-961A-43F7-A21F-DD9692DBBEA3}" srcId="{3F6453F5-E8D0-48F2-BDA0-041F180268B0}" destId="{4027CC13-4938-4628-8CE0-59C1D4DBA8FF}" srcOrd="0" destOrd="0" parTransId="{E11A25E0-E802-4D36-AF60-9F06481E6DEA}" sibTransId="{C96E1D66-14A9-41B5-8BD7-6D49EB465B4A}"/>
    <dgm:cxn modelId="{2EDB3D4F-9AB0-49EE-852C-8F835BDE9454}" srcId="{3F6453F5-E8D0-48F2-BDA0-041F180268B0}" destId="{0BC4EE49-E99D-44BC-8028-2F8D1A060392}" srcOrd="2" destOrd="0" parTransId="{48A72BFA-452A-4A95-A886-22693DE95810}" sibTransId="{E298AA31-975A-4E29-8311-97A6B36A5A5A}"/>
    <dgm:cxn modelId="{9C4DE3BE-4F13-4180-BDF1-04B46336BBA9}" srcId="{3F6453F5-E8D0-48F2-BDA0-041F180268B0}" destId="{F794A7C7-33B2-4C82-B28E-FF38873B4F82}" srcOrd="1" destOrd="0" parTransId="{08B640A3-BDAD-472E-8C46-673990F5EC27}" sibTransId="{124E5C64-9C0C-4A7C-9563-0281B3652464}"/>
    <dgm:cxn modelId="{F0A16E2F-9A6D-49FE-9BA7-71AC22CC0760}" srcId="{23A977B9-804A-4CC1-A47C-E162F77D798D}" destId="{3F6453F5-E8D0-48F2-BDA0-041F180268B0}" srcOrd="0" destOrd="0" parTransId="{28B99F22-D24A-4DC8-A777-7960670D153E}" sibTransId="{0DA5999F-1139-4F9C-B0E3-9EA7F632DF05}"/>
    <dgm:cxn modelId="{21440298-6BEA-4AB3-A7C1-4AEC8B2E25A0}" type="presOf" srcId="{0BC4EE49-E99D-44BC-8028-2F8D1A060392}" destId="{86AE4451-2CD6-4EA7-92D8-3A21FD0F808D}" srcOrd="0" destOrd="0" presId="urn:microsoft.com/office/officeart/2005/8/layout/radial3"/>
    <dgm:cxn modelId="{E8DAB7B1-E042-46F2-B15A-DFF2B8DE4F9F}" type="presOf" srcId="{4027CC13-4938-4628-8CE0-59C1D4DBA8FF}" destId="{4D123E37-9537-4D11-B719-26959307CEF2}" srcOrd="0" destOrd="0" presId="urn:microsoft.com/office/officeart/2005/8/layout/radial3"/>
    <dgm:cxn modelId="{FE42EB52-C0D4-4CE3-9E48-6321C777C3DA}" type="presOf" srcId="{F794A7C7-33B2-4C82-B28E-FF38873B4F82}" destId="{3464FFD6-95AB-47AF-A0E2-226AF1E8F9FE}" srcOrd="0" destOrd="0" presId="urn:microsoft.com/office/officeart/2005/8/layout/radial3"/>
    <dgm:cxn modelId="{889A14A3-CF6E-4BBF-89B2-AA51525E0E30}" type="presOf" srcId="{3F6453F5-E8D0-48F2-BDA0-041F180268B0}" destId="{60F8E577-F73D-4313-8348-139744517C76}" srcOrd="0" destOrd="0" presId="urn:microsoft.com/office/officeart/2005/8/layout/radial3"/>
    <dgm:cxn modelId="{5A798333-14FA-4267-8714-FCFB8F2E03C8}" type="presParOf" srcId="{FB7B8F23-8FEB-4084-B5A7-BF7B7B88892E}" destId="{D32AE4D2-F414-4D14-8C1A-B34284DB4468}" srcOrd="0" destOrd="0" presId="urn:microsoft.com/office/officeart/2005/8/layout/radial3"/>
    <dgm:cxn modelId="{4D5BF3C2-ADC7-47F2-A4A7-5845E708304D}" type="presParOf" srcId="{D32AE4D2-F414-4D14-8C1A-B34284DB4468}" destId="{60F8E577-F73D-4313-8348-139744517C76}" srcOrd="0" destOrd="0" presId="urn:microsoft.com/office/officeart/2005/8/layout/radial3"/>
    <dgm:cxn modelId="{DD87A76F-2697-42E2-8DF5-86BAC9AE760C}" type="presParOf" srcId="{D32AE4D2-F414-4D14-8C1A-B34284DB4468}" destId="{4D123E37-9537-4D11-B719-26959307CEF2}" srcOrd="1" destOrd="0" presId="urn:microsoft.com/office/officeart/2005/8/layout/radial3"/>
    <dgm:cxn modelId="{AA35F109-90CF-4D36-B6B9-FCC31856CD09}" type="presParOf" srcId="{D32AE4D2-F414-4D14-8C1A-B34284DB4468}" destId="{3464FFD6-95AB-47AF-A0E2-226AF1E8F9FE}" srcOrd="2" destOrd="0" presId="urn:microsoft.com/office/officeart/2005/8/layout/radial3"/>
    <dgm:cxn modelId="{E1CFDA86-FF66-46DB-8995-F9B9461CFE4D}" type="presParOf" srcId="{D32AE4D2-F414-4D14-8C1A-B34284DB4468}" destId="{86AE4451-2CD6-4EA7-92D8-3A21FD0F808D}" srcOrd="3" destOrd="0" presId="urn:microsoft.com/office/officeart/2005/8/layout/radial3"/>
  </dgm:cxnLst>
  <dgm:bg>
    <a:noFill/>
  </dgm:bg>
  <dgm:whole/>
  <dgm:extLst>
    <a:ext uri="http://schemas.microsoft.com/office/drawing/2008/diagram">
      <dsp:dataModelExt xmlns:dsp="http://schemas.microsoft.com/office/drawing/2008/diagram" xmlns=""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3A977B9-804A-4CC1-A47C-E162F77D798D}"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en-US"/>
        </a:p>
      </dgm:t>
    </dgm:pt>
    <dgm:pt modelId="{3F6453F5-E8D0-48F2-BDA0-041F180268B0}">
      <dgm:prSet phldrT="[Text]" custT="1"/>
      <dgm:spPr>
        <a:solidFill>
          <a:schemeClr val="accent5">
            <a:lumMod val="90000"/>
            <a:alpha val="49804"/>
          </a:schemeClr>
        </a:solidFill>
      </dgm:spPr>
      <dgm:t>
        <a:bodyPr/>
        <a:lstStyle/>
        <a:p>
          <a:r>
            <a:rPr lang="en-US" sz="1200" b="1" dirty="0" smtClean="0">
              <a:solidFill>
                <a:srgbClr val="000000"/>
              </a:solidFill>
            </a:rPr>
            <a:t>Investors</a:t>
          </a:r>
          <a:endParaRPr lang="en-US" sz="1200" b="1" dirty="0">
            <a:solidFill>
              <a:srgbClr val="000000"/>
            </a:solidFill>
          </a:endParaRPr>
        </a:p>
      </dgm:t>
    </dgm:pt>
    <dgm:pt modelId="{28B99F22-D24A-4DC8-A777-7960670D153E}" type="parTrans" cxnId="{F0A16E2F-9A6D-49FE-9BA7-71AC22CC0760}">
      <dgm:prSet/>
      <dgm:spPr/>
      <dgm:t>
        <a:bodyPr/>
        <a:lstStyle/>
        <a:p>
          <a:endParaRPr lang="en-US">
            <a:solidFill>
              <a:srgbClr val="000000"/>
            </a:solidFill>
          </a:endParaRPr>
        </a:p>
      </dgm:t>
    </dgm:pt>
    <dgm:pt modelId="{0DA5999F-1139-4F9C-B0E3-9EA7F632DF05}" type="sibTrans" cxnId="{F0A16E2F-9A6D-49FE-9BA7-71AC22CC0760}">
      <dgm:prSet/>
      <dgm:spPr/>
      <dgm:t>
        <a:bodyPr/>
        <a:lstStyle/>
        <a:p>
          <a:endParaRPr lang="en-US">
            <a:solidFill>
              <a:srgbClr val="000000"/>
            </a:solidFill>
          </a:endParaRPr>
        </a:p>
      </dgm:t>
    </dgm:pt>
    <dgm:pt modelId="{4027CC13-4938-4628-8CE0-59C1D4DBA8FF}">
      <dgm:prSet phldrT="[Text]" custT="1"/>
      <dgm:spPr>
        <a:solidFill>
          <a:schemeClr val="accent5">
            <a:lumMod val="90000"/>
            <a:alpha val="49804"/>
          </a:schemeClr>
        </a:solidFill>
      </dgm:spPr>
      <dgm:t>
        <a:bodyPr/>
        <a:lstStyle/>
        <a:p>
          <a:r>
            <a:rPr lang="en-US" sz="1000" dirty="0" smtClean="0">
              <a:solidFill>
                <a:srgbClr val="000000"/>
              </a:solidFill>
            </a:rPr>
            <a:t>Government</a:t>
          </a:r>
          <a:endParaRPr lang="en-US" sz="1000" dirty="0">
            <a:solidFill>
              <a:srgbClr val="000000"/>
            </a:solidFill>
          </a:endParaRPr>
        </a:p>
      </dgm:t>
    </dgm:pt>
    <dgm:pt modelId="{E11A25E0-E802-4D36-AF60-9F06481E6DEA}" type="parTrans" cxnId="{1D6A253E-961A-43F7-A21F-DD9692DBBEA3}">
      <dgm:prSet/>
      <dgm:spPr/>
      <dgm:t>
        <a:bodyPr/>
        <a:lstStyle/>
        <a:p>
          <a:endParaRPr lang="en-US">
            <a:solidFill>
              <a:srgbClr val="000000"/>
            </a:solidFill>
          </a:endParaRPr>
        </a:p>
      </dgm:t>
    </dgm:pt>
    <dgm:pt modelId="{C96E1D66-14A9-41B5-8BD7-6D49EB465B4A}" type="sibTrans" cxnId="{1D6A253E-961A-43F7-A21F-DD9692DBBEA3}">
      <dgm:prSet/>
      <dgm:spPr/>
      <dgm:t>
        <a:bodyPr/>
        <a:lstStyle/>
        <a:p>
          <a:endParaRPr lang="en-US">
            <a:solidFill>
              <a:srgbClr val="000000"/>
            </a:solidFill>
          </a:endParaRPr>
        </a:p>
      </dgm:t>
    </dgm:pt>
    <dgm:pt modelId="{F794A7C7-33B2-4C82-B28E-FF38873B4F82}">
      <dgm:prSet phldrT="[Text]" custT="1"/>
      <dgm:spPr>
        <a:solidFill>
          <a:schemeClr val="accent5">
            <a:lumMod val="90000"/>
            <a:alpha val="49804"/>
          </a:schemeClr>
        </a:solidFill>
      </dgm:spPr>
      <dgm:t>
        <a:bodyPr/>
        <a:lstStyle/>
        <a:p>
          <a:r>
            <a:rPr lang="en-US" sz="1000" dirty="0" smtClean="0">
              <a:solidFill>
                <a:srgbClr val="000000"/>
              </a:solidFill>
            </a:rPr>
            <a:t>Angel</a:t>
          </a:r>
          <a:endParaRPr lang="en-US" sz="1000" dirty="0">
            <a:solidFill>
              <a:srgbClr val="000000"/>
            </a:solidFill>
          </a:endParaRPr>
        </a:p>
      </dgm:t>
    </dgm:pt>
    <dgm:pt modelId="{08B640A3-BDAD-472E-8C46-673990F5EC27}" type="parTrans" cxnId="{9C4DE3BE-4F13-4180-BDF1-04B46336BBA9}">
      <dgm:prSet/>
      <dgm:spPr/>
      <dgm:t>
        <a:bodyPr/>
        <a:lstStyle/>
        <a:p>
          <a:endParaRPr lang="en-US">
            <a:solidFill>
              <a:srgbClr val="000000"/>
            </a:solidFill>
          </a:endParaRPr>
        </a:p>
      </dgm:t>
    </dgm:pt>
    <dgm:pt modelId="{124E5C64-9C0C-4A7C-9563-0281B3652464}" type="sibTrans" cxnId="{9C4DE3BE-4F13-4180-BDF1-04B46336BBA9}">
      <dgm:prSet/>
      <dgm:spPr/>
      <dgm:t>
        <a:bodyPr/>
        <a:lstStyle/>
        <a:p>
          <a:endParaRPr lang="en-US">
            <a:solidFill>
              <a:srgbClr val="000000"/>
            </a:solidFill>
          </a:endParaRPr>
        </a:p>
      </dgm:t>
    </dgm:pt>
    <dgm:pt modelId="{0BC4EE49-E99D-44BC-8028-2F8D1A060392}">
      <dgm:prSet phldrT="[Text]" custT="1"/>
      <dgm:spPr>
        <a:solidFill>
          <a:schemeClr val="accent5">
            <a:lumMod val="90000"/>
            <a:alpha val="49804"/>
          </a:schemeClr>
        </a:solidFill>
      </dgm:spPr>
      <dgm:t>
        <a:bodyPr/>
        <a:lstStyle/>
        <a:p>
          <a:r>
            <a:rPr lang="en-US" sz="1000" dirty="0" smtClean="0">
              <a:solidFill>
                <a:srgbClr val="000000"/>
              </a:solidFill>
            </a:rPr>
            <a:t>Venture Capital</a:t>
          </a:r>
          <a:endParaRPr lang="en-US" sz="1000" dirty="0">
            <a:solidFill>
              <a:srgbClr val="000000"/>
            </a:solidFill>
          </a:endParaRPr>
        </a:p>
      </dgm:t>
    </dgm:pt>
    <dgm:pt modelId="{48A72BFA-452A-4A95-A886-22693DE95810}" type="parTrans" cxnId="{2EDB3D4F-9AB0-49EE-852C-8F835BDE9454}">
      <dgm:prSet/>
      <dgm:spPr/>
      <dgm:t>
        <a:bodyPr/>
        <a:lstStyle/>
        <a:p>
          <a:endParaRPr lang="en-US">
            <a:solidFill>
              <a:srgbClr val="000000"/>
            </a:solidFill>
          </a:endParaRPr>
        </a:p>
      </dgm:t>
    </dgm:pt>
    <dgm:pt modelId="{E298AA31-975A-4E29-8311-97A6B36A5A5A}" type="sibTrans" cxnId="{2EDB3D4F-9AB0-49EE-852C-8F835BDE9454}">
      <dgm:prSet/>
      <dgm:spPr/>
      <dgm:t>
        <a:bodyPr/>
        <a:lstStyle/>
        <a:p>
          <a:endParaRPr lang="en-US">
            <a:solidFill>
              <a:srgbClr val="000000"/>
            </a:solidFill>
          </a:endParaRPr>
        </a:p>
      </dgm:t>
    </dgm:pt>
    <dgm:pt modelId="{185B9C5E-E737-493C-A924-CF0BD0529BB9}">
      <dgm:prSet phldrT="[Text]" custT="1"/>
      <dgm:spPr>
        <a:solidFill>
          <a:schemeClr val="accent5">
            <a:lumMod val="90000"/>
            <a:alpha val="49804"/>
          </a:schemeClr>
        </a:solidFill>
      </dgm:spPr>
      <dgm:t>
        <a:bodyPr/>
        <a:lstStyle/>
        <a:p>
          <a:r>
            <a:rPr lang="en-US" sz="1000" dirty="0" smtClean="0">
              <a:solidFill>
                <a:srgbClr val="000000"/>
              </a:solidFill>
            </a:rPr>
            <a:t>Accelerators</a:t>
          </a:r>
          <a:endParaRPr lang="en-US" sz="1000" dirty="0">
            <a:solidFill>
              <a:srgbClr val="000000"/>
            </a:solidFill>
          </a:endParaRPr>
        </a:p>
      </dgm:t>
    </dgm:pt>
    <dgm:pt modelId="{540CBA2B-3C7F-4412-A734-FAF65F501C84}" type="parTrans" cxnId="{59D9428F-07BC-483F-9475-48D7231E064C}">
      <dgm:prSet/>
      <dgm:spPr/>
      <dgm:t>
        <a:bodyPr/>
        <a:lstStyle/>
        <a:p>
          <a:endParaRPr lang="en-US"/>
        </a:p>
      </dgm:t>
    </dgm:pt>
    <dgm:pt modelId="{0B3C5C88-CE7D-44C0-A0E5-50F754BD177E}" type="sibTrans" cxnId="{59D9428F-07BC-483F-9475-48D7231E064C}">
      <dgm:prSet/>
      <dgm:spPr/>
      <dgm:t>
        <a:bodyPr/>
        <a:lstStyle/>
        <a:p>
          <a:endParaRPr lang="en-US"/>
        </a:p>
      </dgm:t>
    </dgm:pt>
    <dgm:pt modelId="{FB7B8F23-8FEB-4084-B5A7-BF7B7B88892E}" type="pres">
      <dgm:prSet presAssocID="{23A977B9-804A-4CC1-A47C-E162F77D798D}" presName="composite" presStyleCnt="0">
        <dgm:presLayoutVars>
          <dgm:chMax val="1"/>
          <dgm:dir/>
          <dgm:resizeHandles val="exact"/>
        </dgm:presLayoutVars>
      </dgm:prSet>
      <dgm:spPr/>
      <dgm:t>
        <a:bodyPr/>
        <a:lstStyle/>
        <a:p>
          <a:endParaRPr lang="en-US"/>
        </a:p>
      </dgm:t>
    </dgm:pt>
    <dgm:pt modelId="{D32AE4D2-F414-4D14-8C1A-B34284DB4468}" type="pres">
      <dgm:prSet presAssocID="{23A977B9-804A-4CC1-A47C-E162F77D798D}" presName="radial" presStyleCnt="0">
        <dgm:presLayoutVars>
          <dgm:animLvl val="ctr"/>
        </dgm:presLayoutVars>
      </dgm:prSet>
      <dgm:spPr/>
    </dgm:pt>
    <dgm:pt modelId="{60F8E577-F73D-4313-8348-139744517C76}" type="pres">
      <dgm:prSet presAssocID="{3F6453F5-E8D0-48F2-BDA0-041F180268B0}" presName="centerShape" presStyleLbl="vennNode1" presStyleIdx="0" presStyleCnt="5" custScaleX="113012" custScaleY="109740" custLinFactNeighborX="2579" custLinFactNeighborY="-5225"/>
      <dgm:spPr/>
      <dgm:t>
        <a:bodyPr/>
        <a:lstStyle/>
        <a:p>
          <a:endParaRPr lang="en-US"/>
        </a:p>
      </dgm:t>
    </dgm:pt>
    <dgm:pt modelId="{4D123E37-9537-4D11-B719-26959307CEF2}" type="pres">
      <dgm:prSet presAssocID="{4027CC13-4938-4628-8CE0-59C1D4DBA8FF}" presName="node" presStyleLbl="vennNode1" presStyleIdx="1" presStyleCnt="5" custScaleX="225478">
        <dgm:presLayoutVars>
          <dgm:bulletEnabled val="1"/>
        </dgm:presLayoutVars>
      </dgm:prSet>
      <dgm:spPr/>
      <dgm:t>
        <a:bodyPr/>
        <a:lstStyle/>
        <a:p>
          <a:endParaRPr lang="en-US"/>
        </a:p>
      </dgm:t>
    </dgm:pt>
    <dgm:pt modelId="{3464FFD6-95AB-47AF-A0E2-226AF1E8F9FE}" type="pres">
      <dgm:prSet presAssocID="{F794A7C7-33B2-4C82-B28E-FF38873B4F82}" presName="node" presStyleLbl="vennNode1" presStyleIdx="2" presStyleCnt="5" custFlipHor="1" custScaleX="116171" custRadScaleRad="105059" custRadScaleInc="-1017">
        <dgm:presLayoutVars>
          <dgm:bulletEnabled val="1"/>
        </dgm:presLayoutVars>
      </dgm:prSet>
      <dgm:spPr/>
      <dgm:t>
        <a:bodyPr/>
        <a:lstStyle/>
        <a:p>
          <a:endParaRPr lang="en-US"/>
        </a:p>
      </dgm:t>
    </dgm:pt>
    <dgm:pt modelId="{86AE4451-2CD6-4EA7-92D8-3A21FD0F808D}" type="pres">
      <dgm:prSet presAssocID="{0BC4EE49-E99D-44BC-8028-2F8D1A060392}" presName="node" presStyleLbl="vennNode1" presStyleIdx="3" presStyleCnt="5" custScaleX="177403">
        <dgm:presLayoutVars>
          <dgm:bulletEnabled val="1"/>
        </dgm:presLayoutVars>
      </dgm:prSet>
      <dgm:spPr/>
      <dgm:t>
        <a:bodyPr/>
        <a:lstStyle/>
        <a:p>
          <a:endParaRPr lang="en-US"/>
        </a:p>
      </dgm:t>
    </dgm:pt>
    <dgm:pt modelId="{8D77E340-5343-45BC-AFFA-518363370EF1}" type="pres">
      <dgm:prSet presAssocID="{185B9C5E-E737-493C-A924-CF0BD0529BB9}" presName="node" presStyleLbl="vennNode1" presStyleIdx="4" presStyleCnt="5" custScaleX="199761" custRadScaleRad="141014" custRadScaleInc="758">
        <dgm:presLayoutVars>
          <dgm:bulletEnabled val="1"/>
        </dgm:presLayoutVars>
      </dgm:prSet>
      <dgm:spPr/>
      <dgm:t>
        <a:bodyPr/>
        <a:lstStyle/>
        <a:p>
          <a:endParaRPr lang="en-US"/>
        </a:p>
      </dgm:t>
    </dgm:pt>
  </dgm:ptLst>
  <dgm:cxnLst>
    <dgm:cxn modelId="{B38A8B6D-CED2-49FD-A447-2B51CCC663DA}" type="presOf" srcId="{F794A7C7-33B2-4C82-B28E-FF38873B4F82}" destId="{3464FFD6-95AB-47AF-A0E2-226AF1E8F9FE}" srcOrd="0" destOrd="0" presId="urn:microsoft.com/office/officeart/2005/8/layout/radial3"/>
    <dgm:cxn modelId="{1D6A253E-961A-43F7-A21F-DD9692DBBEA3}" srcId="{3F6453F5-E8D0-48F2-BDA0-041F180268B0}" destId="{4027CC13-4938-4628-8CE0-59C1D4DBA8FF}" srcOrd="0" destOrd="0" parTransId="{E11A25E0-E802-4D36-AF60-9F06481E6DEA}" sibTransId="{C96E1D66-14A9-41B5-8BD7-6D49EB465B4A}"/>
    <dgm:cxn modelId="{2EDB3D4F-9AB0-49EE-852C-8F835BDE9454}" srcId="{3F6453F5-E8D0-48F2-BDA0-041F180268B0}" destId="{0BC4EE49-E99D-44BC-8028-2F8D1A060392}" srcOrd="2" destOrd="0" parTransId="{48A72BFA-452A-4A95-A886-22693DE95810}" sibTransId="{E298AA31-975A-4E29-8311-97A6B36A5A5A}"/>
    <dgm:cxn modelId="{9C4DE3BE-4F13-4180-BDF1-04B46336BBA9}" srcId="{3F6453F5-E8D0-48F2-BDA0-041F180268B0}" destId="{F794A7C7-33B2-4C82-B28E-FF38873B4F82}" srcOrd="1" destOrd="0" parTransId="{08B640A3-BDAD-472E-8C46-673990F5EC27}" sibTransId="{124E5C64-9C0C-4A7C-9563-0281B3652464}"/>
    <dgm:cxn modelId="{F0A16E2F-9A6D-49FE-9BA7-71AC22CC0760}" srcId="{23A977B9-804A-4CC1-A47C-E162F77D798D}" destId="{3F6453F5-E8D0-48F2-BDA0-041F180268B0}" srcOrd="0" destOrd="0" parTransId="{28B99F22-D24A-4DC8-A777-7960670D153E}" sibTransId="{0DA5999F-1139-4F9C-B0E3-9EA7F632DF05}"/>
    <dgm:cxn modelId="{21E39910-16BE-4AF6-8462-706278A4D9A8}" type="presOf" srcId="{185B9C5E-E737-493C-A924-CF0BD0529BB9}" destId="{8D77E340-5343-45BC-AFFA-518363370EF1}" srcOrd="0" destOrd="0" presId="urn:microsoft.com/office/officeart/2005/8/layout/radial3"/>
    <dgm:cxn modelId="{59D9428F-07BC-483F-9475-48D7231E064C}" srcId="{3F6453F5-E8D0-48F2-BDA0-041F180268B0}" destId="{185B9C5E-E737-493C-A924-CF0BD0529BB9}" srcOrd="3" destOrd="0" parTransId="{540CBA2B-3C7F-4412-A734-FAF65F501C84}" sibTransId="{0B3C5C88-CE7D-44C0-A0E5-50F754BD177E}"/>
    <dgm:cxn modelId="{18E78D7B-EE4A-4E57-A9D9-2EBB9E5C253D}" type="presOf" srcId="{0BC4EE49-E99D-44BC-8028-2F8D1A060392}" destId="{86AE4451-2CD6-4EA7-92D8-3A21FD0F808D}" srcOrd="0" destOrd="0" presId="urn:microsoft.com/office/officeart/2005/8/layout/radial3"/>
    <dgm:cxn modelId="{0FC8242C-1A5E-4290-880D-B63747584CCD}" type="presOf" srcId="{3F6453F5-E8D0-48F2-BDA0-041F180268B0}" destId="{60F8E577-F73D-4313-8348-139744517C76}" srcOrd="0" destOrd="0" presId="urn:microsoft.com/office/officeart/2005/8/layout/radial3"/>
    <dgm:cxn modelId="{49CC28CA-1A7B-4FF4-903D-AC9C40BE3A25}" type="presOf" srcId="{23A977B9-804A-4CC1-A47C-E162F77D798D}" destId="{FB7B8F23-8FEB-4084-B5A7-BF7B7B88892E}" srcOrd="0" destOrd="0" presId="urn:microsoft.com/office/officeart/2005/8/layout/radial3"/>
    <dgm:cxn modelId="{4AD61157-D985-4388-9589-594BB49DD8AE}" type="presOf" srcId="{4027CC13-4938-4628-8CE0-59C1D4DBA8FF}" destId="{4D123E37-9537-4D11-B719-26959307CEF2}" srcOrd="0" destOrd="0" presId="urn:microsoft.com/office/officeart/2005/8/layout/radial3"/>
    <dgm:cxn modelId="{3F56C1A2-9B8E-468B-9DF5-BFE3FB513105}" type="presParOf" srcId="{FB7B8F23-8FEB-4084-B5A7-BF7B7B88892E}" destId="{D32AE4D2-F414-4D14-8C1A-B34284DB4468}" srcOrd="0" destOrd="0" presId="urn:microsoft.com/office/officeart/2005/8/layout/radial3"/>
    <dgm:cxn modelId="{E1DD2031-65DC-4FC6-B599-90A07D1DC087}" type="presParOf" srcId="{D32AE4D2-F414-4D14-8C1A-B34284DB4468}" destId="{60F8E577-F73D-4313-8348-139744517C76}" srcOrd="0" destOrd="0" presId="urn:microsoft.com/office/officeart/2005/8/layout/radial3"/>
    <dgm:cxn modelId="{82E743A1-A867-4D26-8DA3-668ECBCB0FB6}" type="presParOf" srcId="{D32AE4D2-F414-4D14-8C1A-B34284DB4468}" destId="{4D123E37-9537-4D11-B719-26959307CEF2}" srcOrd="1" destOrd="0" presId="urn:microsoft.com/office/officeart/2005/8/layout/radial3"/>
    <dgm:cxn modelId="{FB31099A-53B4-4699-B1F5-4608B50A38D1}" type="presParOf" srcId="{D32AE4D2-F414-4D14-8C1A-B34284DB4468}" destId="{3464FFD6-95AB-47AF-A0E2-226AF1E8F9FE}" srcOrd="2" destOrd="0" presId="urn:microsoft.com/office/officeart/2005/8/layout/radial3"/>
    <dgm:cxn modelId="{AB90913F-1ED5-40B1-9B8E-6FC0EE55F098}" type="presParOf" srcId="{D32AE4D2-F414-4D14-8C1A-B34284DB4468}" destId="{86AE4451-2CD6-4EA7-92D8-3A21FD0F808D}" srcOrd="3" destOrd="0" presId="urn:microsoft.com/office/officeart/2005/8/layout/radial3"/>
    <dgm:cxn modelId="{8A943FE1-EB67-4960-BB83-6F90353A1C6C}" type="presParOf" srcId="{D32AE4D2-F414-4D14-8C1A-B34284DB4468}" destId="{8D77E340-5343-45BC-AFFA-518363370EF1}" srcOrd="4" destOrd="0" presId="urn:microsoft.com/office/officeart/2005/8/layout/radial3"/>
  </dgm:cxnLst>
  <dgm:bg>
    <a:noFill/>
  </dgm:bg>
  <dgm:whole/>
  <dgm:extLst>
    <a:ext uri="http://schemas.microsoft.com/office/drawing/2008/diagram">
      <dsp:dataModelExt xmlns:dsp="http://schemas.microsoft.com/office/drawing/2008/diagram" xmlns="" relId="rId2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3A977B9-804A-4CC1-A47C-E162F77D798D}"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en-US"/>
        </a:p>
      </dgm:t>
    </dgm:pt>
    <dgm:pt modelId="{3F6453F5-E8D0-48F2-BDA0-041F180268B0}">
      <dgm:prSet phldrT="[Text]" custT="1"/>
      <dgm:spPr>
        <a:solidFill>
          <a:srgbClr val="996633">
            <a:alpha val="49804"/>
          </a:srgbClr>
        </a:solidFill>
      </dgm:spPr>
      <dgm:t>
        <a:bodyPr/>
        <a:lstStyle/>
        <a:p>
          <a:r>
            <a:rPr lang="en-US" sz="1200" b="1" dirty="0" smtClean="0">
              <a:solidFill>
                <a:srgbClr val="000000"/>
              </a:solidFill>
            </a:rPr>
            <a:t>Corporates</a:t>
          </a:r>
          <a:endParaRPr lang="en-US" sz="1200" b="1" dirty="0">
            <a:solidFill>
              <a:srgbClr val="000000"/>
            </a:solidFill>
          </a:endParaRPr>
        </a:p>
      </dgm:t>
    </dgm:pt>
    <dgm:pt modelId="{28B99F22-D24A-4DC8-A777-7960670D153E}" type="parTrans" cxnId="{F0A16E2F-9A6D-49FE-9BA7-71AC22CC0760}">
      <dgm:prSet/>
      <dgm:spPr/>
      <dgm:t>
        <a:bodyPr/>
        <a:lstStyle/>
        <a:p>
          <a:endParaRPr lang="en-US">
            <a:solidFill>
              <a:srgbClr val="000000"/>
            </a:solidFill>
          </a:endParaRPr>
        </a:p>
      </dgm:t>
    </dgm:pt>
    <dgm:pt modelId="{0DA5999F-1139-4F9C-B0E3-9EA7F632DF05}" type="sibTrans" cxnId="{F0A16E2F-9A6D-49FE-9BA7-71AC22CC0760}">
      <dgm:prSet/>
      <dgm:spPr/>
      <dgm:t>
        <a:bodyPr/>
        <a:lstStyle/>
        <a:p>
          <a:endParaRPr lang="en-US">
            <a:solidFill>
              <a:srgbClr val="000000"/>
            </a:solidFill>
          </a:endParaRPr>
        </a:p>
      </dgm:t>
    </dgm:pt>
    <dgm:pt modelId="{4027CC13-4938-4628-8CE0-59C1D4DBA8FF}">
      <dgm:prSet phldrT="[Text]" custT="1"/>
      <dgm:spPr>
        <a:solidFill>
          <a:srgbClr val="996600">
            <a:alpha val="49804"/>
          </a:srgbClr>
        </a:solidFill>
      </dgm:spPr>
      <dgm:t>
        <a:bodyPr/>
        <a:lstStyle/>
        <a:p>
          <a:r>
            <a:rPr lang="en-US" sz="1000" dirty="0" smtClean="0">
              <a:solidFill>
                <a:srgbClr val="000000"/>
              </a:solidFill>
            </a:rPr>
            <a:t>R&amp;D Labs</a:t>
          </a:r>
          <a:endParaRPr lang="en-US" sz="1000" dirty="0">
            <a:solidFill>
              <a:srgbClr val="000000"/>
            </a:solidFill>
          </a:endParaRPr>
        </a:p>
      </dgm:t>
    </dgm:pt>
    <dgm:pt modelId="{E11A25E0-E802-4D36-AF60-9F06481E6DEA}" type="parTrans" cxnId="{1D6A253E-961A-43F7-A21F-DD9692DBBEA3}">
      <dgm:prSet/>
      <dgm:spPr/>
      <dgm:t>
        <a:bodyPr/>
        <a:lstStyle/>
        <a:p>
          <a:endParaRPr lang="en-US">
            <a:solidFill>
              <a:srgbClr val="000000"/>
            </a:solidFill>
          </a:endParaRPr>
        </a:p>
      </dgm:t>
    </dgm:pt>
    <dgm:pt modelId="{C96E1D66-14A9-41B5-8BD7-6D49EB465B4A}" type="sibTrans" cxnId="{1D6A253E-961A-43F7-A21F-DD9692DBBEA3}">
      <dgm:prSet/>
      <dgm:spPr/>
      <dgm:t>
        <a:bodyPr/>
        <a:lstStyle/>
        <a:p>
          <a:endParaRPr lang="en-US">
            <a:solidFill>
              <a:srgbClr val="000000"/>
            </a:solidFill>
          </a:endParaRPr>
        </a:p>
      </dgm:t>
    </dgm:pt>
    <dgm:pt modelId="{F794A7C7-33B2-4C82-B28E-FF38873B4F82}">
      <dgm:prSet phldrT="[Text]" custT="1"/>
      <dgm:spPr>
        <a:solidFill>
          <a:srgbClr val="996633">
            <a:alpha val="50000"/>
          </a:srgbClr>
        </a:solidFill>
      </dgm:spPr>
      <dgm:t>
        <a:bodyPr/>
        <a:lstStyle/>
        <a:p>
          <a:r>
            <a:rPr lang="en-US" sz="1000" dirty="0" smtClean="0">
              <a:solidFill>
                <a:srgbClr val="000000"/>
              </a:solidFill>
            </a:rPr>
            <a:t>Entrepreneur Engagement</a:t>
          </a:r>
          <a:endParaRPr lang="en-US" sz="1000" dirty="0">
            <a:solidFill>
              <a:srgbClr val="000000"/>
            </a:solidFill>
          </a:endParaRPr>
        </a:p>
      </dgm:t>
    </dgm:pt>
    <dgm:pt modelId="{08B640A3-BDAD-472E-8C46-673990F5EC27}" type="parTrans" cxnId="{9C4DE3BE-4F13-4180-BDF1-04B46336BBA9}">
      <dgm:prSet/>
      <dgm:spPr/>
      <dgm:t>
        <a:bodyPr/>
        <a:lstStyle/>
        <a:p>
          <a:endParaRPr lang="en-US">
            <a:solidFill>
              <a:srgbClr val="000000"/>
            </a:solidFill>
          </a:endParaRPr>
        </a:p>
      </dgm:t>
    </dgm:pt>
    <dgm:pt modelId="{124E5C64-9C0C-4A7C-9563-0281B3652464}" type="sibTrans" cxnId="{9C4DE3BE-4F13-4180-BDF1-04B46336BBA9}">
      <dgm:prSet/>
      <dgm:spPr/>
      <dgm:t>
        <a:bodyPr/>
        <a:lstStyle/>
        <a:p>
          <a:endParaRPr lang="en-US">
            <a:solidFill>
              <a:srgbClr val="000000"/>
            </a:solidFill>
          </a:endParaRPr>
        </a:p>
      </dgm:t>
    </dgm:pt>
    <dgm:pt modelId="{0BC4EE49-E99D-44BC-8028-2F8D1A060392}">
      <dgm:prSet phldrT="[Text]" custT="1"/>
      <dgm:spPr>
        <a:solidFill>
          <a:srgbClr val="996633">
            <a:alpha val="50000"/>
          </a:srgbClr>
        </a:solidFill>
      </dgm:spPr>
      <dgm:t>
        <a:bodyPr/>
        <a:lstStyle/>
        <a:p>
          <a:r>
            <a:rPr lang="en-US" sz="1000" dirty="0" smtClean="0">
              <a:solidFill>
                <a:srgbClr val="000000"/>
              </a:solidFill>
            </a:rPr>
            <a:t>Access to Business Solutions</a:t>
          </a:r>
          <a:endParaRPr lang="en-US" sz="1000" dirty="0">
            <a:solidFill>
              <a:srgbClr val="000000"/>
            </a:solidFill>
          </a:endParaRPr>
        </a:p>
      </dgm:t>
    </dgm:pt>
    <dgm:pt modelId="{48A72BFA-452A-4A95-A886-22693DE95810}" type="parTrans" cxnId="{2EDB3D4F-9AB0-49EE-852C-8F835BDE9454}">
      <dgm:prSet/>
      <dgm:spPr/>
      <dgm:t>
        <a:bodyPr/>
        <a:lstStyle/>
        <a:p>
          <a:endParaRPr lang="en-US">
            <a:solidFill>
              <a:srgbClr val="000000"/>
            </a:solidFill>
          </a:endParaRPr>
        </a:p>
      </dgm:t>
    </dgm:pt>
    <dgm:pt modelId="{E298AA31-975A-4E29-8311-97A6B36A5A5A}" type="sibTrans" cxnId="{2EDB3D4F-9AB0-49EE-852C-8F835BDE9454}">
      <dgm:prSet/>
      <dgm:spPr/>
      <dgm:t>
        <a:bodyPr/>
        <a:lstStyle/>
        <a:p>
          <a:endParaRPr lang="en-US">
            <a:solidFill>
              <a:srgbClr val="000000"/>
            </a:solidFill>
          </a:endParaRPr>
        </a:p>
      </dgm:t>
    </dgm:pt>
    <dgm:pt modelId="{5E07D946-1CBC-4ED3-A6DA-0ABF5D0F3BD4}">
      <dgm:prSet phldrT="[Text]" custT="1"/>
      <dgm:spPr>
        <a:solidFill>
          <a:srgbClr val="996633">
            <a:alpha val="50000"/>
          </a:srgbClr>
        </a:solidFill>
      </dgm:spPr>
      <dgm:t>
        <a:bodyPr/>
        <a:lstStyle/>
        <a:p>
          <a:r>
            <a:rPr lang="en-US" sz="1000" dirty="0" smtClean="0">
              <a:solidFill>
                <a:srgbClr val="000000"/>
              </a:solidFill>
            </a:rPr>
            <a:t>Recruitment</a:t>
          </a:r>
          <a:endParaRPr lang="en-US" sz="1000" dirty="0">
            <a:solidFill>
              <a:srgbClr val="000000"/>
            </a:solidFill>
          </a:endParaRPr>
        </a:p>
      </dgm:t>
    </dgm:pt>
    <dgm:pt modelId="{FBBD0537-4F61-43F4-9A62-EBBE8FA96317}" type="parTrans" cxnId="{E89D5CC8-C6E0-45E4-88EE-F1B92DDA33B5}">
      <dgm:prSet/>
      <dgm:spPr/>
      <dgm:t>
        <a:bodyPr/>
        <a:lstStyle/>
        <a:p>
          <a:endParaRPr lang="en-US"/>
        </a:p>
      </dgm:t>
    </dgm:pt>
    <dgm:pt modelId="{76EEE561-47A8-4038-A414-93088A387AAF}" type="sibTrans" cxnId="{E89D5CC8-C6E0-45E4-88EE-F1B92DDA33B5}">
      <dgm:prSet/>
      <dgm:spPr/>
      <dgm:t>
        <a:bodyPr/>
        <a:lstStyle/>
        <a:p>
          <a:endParaRPr lang="en-US"/>
        </a:p>
      </dgm:t>
    </dgm:pt>
    <dgm:pt modelId="{FB7B8F23-8FEB-4084-B5A7-BF7B7B88892E}" type="pres">
      <dgm:prSet presAssocID="{23A977B9-804A-4CC1-A47C-E162F77D798D}" presName="composite" presStyleCnt="0">
        <dgm:presLayoutVars>
          <dgm:chMax val="1"/>
          <dgm:dir/>
          <dgm:resizeHandles val="exact"/>
        </dgm:presLayoutVars>
      </dgm:prSet>
      <dgm:spPr/>
      <dgm:t>
        <a:bodyPr/>
        <a:lstStyle/>
        <a:p>
          <a:endParaRPr lang="en-US"/>
        </a:p>
      </dgm:t>
    </dgm:pt>
    <dgm:pt modelId="{D32AE4D2-F414-4D14-8C1A-B34284DB4468}" type="pres">
      <dgm:prSet presAssocID="{23A977B9-804A-4CC1-A47C-E162F77D798D}" presName="radial" presStyleCnt="0">
        <dgm:presLayoutVars>
          <dgm:animLvl val="ctr"/>
        </dgm:presLayoutVars>
      </dgm:prSet>
      <dgm:spPr/>
    </dgm:pt>
    <dgm:pt modelId="{60F8E577-F73D-4313-8348-139744517C76}" type="pres">
      <dgm:prSet presAssocID="{3F6453F5-E8D0-48F2-BDA0-041F180268B0}" presName="centerShape" presStyleLbl="vennNode1" presStyleIdx="0" presStyleCnt="5" custScaleX="115132" custScaleY="101206" custLinFactNeighborX="3540" custLinFactNeighborY="-2060"/>
      <dgm:spPr/>
      <dgm:t>
        <a:bodyPr/>
        <a:lstStyle/>
        <a:p>
          <a:endParaRPr lang="en-US"/>
        </a:p>
      </dgm:t>
    </dgm:pt>
    <dgm:pt modelId="{4D123E37-9537-4D11-B719-26959307CEF2}" type="pres">
      <dgm:prSet presAssocID="{4027CC13-4938-4628-8CE0-59C1D4DBA8FF}" presName="node" presStyleLbl="vennNode1" presStyleIdx="1" presStyleCnt="5" custScaleX="154230" custScaleY="79008" custRadScaleRad="93592" custRadScaleInc="-2045">
        <dgm:presLayoutVars>
          <dgm:bulletEnabled val="1"/>
        </dgm:presLayoutVars>
      </dgm:prSet>
      <dgm:spPr/>
      <dgm:t>
        <a:bodyPr/>
        <a:lstStyle/>
        <a:p>
          <a:endParaRPr lang="en-US"/>
        </a:p>
      </dgm:t>
    </dgm:pt>
    <dgm:pt modelId="{3464FFD6-95AB-47AF-A0E2-226AF1E8F9FE}" type="pres">
      <dgm:prSet presAssocID="{F794A7C7-33B2-4C82-B28E-FF38873B4F82}" presName="node" presStyleLbl="vennNode1" presStyleIdx="2" presStyleCnt="5" custFlipHor="1" custScaleX="204253" custRadScaleRad="152867" custRadScaleInc="-577">
        <dgm:presLayoutVars>
          <dgm:bulletEnabled val="1"/>
        </dgm:presLayoutVars>
      </dgm:prSet>
      <dgm:spPr/>
      <dgm:t>
        <a:bodyPr/>
        <a:lstStyle/>
        <a:p>
          <a:endParaRPr lang="en-US"/>
        </a:p>
      </dgm:t>
    </dgm:pt>
    <dgm:pt modelId="{86AE4451-2CD6-4EA7-92D8-3A21FD0F808D}" type="pres">
      <dgm:prSet presAssocID="{0BC4EE49-E99D-44BC-8028-2F8D1A060392}" presName="node" presStyleLbl="vennNode1" presStyleIdx="3" presStyleCnt="5" custScaleX="185229" custRadScaleRad="84657" custRadScaleInc="-2664">
        <dgm:presLayoutVars>
          <dgm:bulletEnabled val="1"/>
        </dgm:presLayoutVars>
      </dgm:prSet>
      <dgm:spPr/>
      <dgm:t>
        <a:bodyPr/>
        <a:lstStyle/>
        <a:p>
          <a:endParaRPr lang="en-US"/>
        </a:p>
      </dgm:t>
    </dgm:pt>
    <dgm:pt modelId="{A7C1C5C3-9991-433D-803E-23CD216984D1}" type="pres">
      <dgm:prSet presAssocID="{5E07D946-1CBC-4ED3-A6DA-0ABF5D0F3BD4}" presName="node" presStyleLbl="vennNode1" presStyleIdx="4" presStyleCnt="5" custScaleX="199761" custRadScaleRad="143224" custRadScaleInc="615">
        <dgm:presLayoutVars>
          <dgm:bulletEnabled val="1"/>
        </dgm:presLayoutVars>
      </dgm:prSet>
      <dgm:spPr/>
      <dgm:t>
        <a:bodyPr/>
        <a:lstStyle/>
        <a:p>
          <a:endParaRPr lang="en-US"/>
        </a:p>
      </dgm:t>
    </dgm:pt>
  </dgm:ptLst>
  <dgm:cxnLst>
    <dgm:cxn modelId="{1D6A253E-961A-43F7-A21F-DD9692DBBEA3}" srcId="{3F6453F5-E8D0-48F2-BDA0-041F180268B0}" destId="{4027CC13-4938-4628-8CE0-59C1D4DBA8FF}" srcOrd="0" destOrd="0" parTransId="{E11A25E0-E802-4D36-AF60-9F06481E6DEA}" sibTransId="{C96E1D66-14A9-41B5-8BD7-6D49EB465B4A}"/>
    <dgm:cxn modelId="{2EDB3D4F-9AB0-49EE-852C-8F835BDE9454}" srcId="{3F6453F5-E8D0-48F2-BDA0-041F180268B0}" destId="{0BC4EE49-E99D-44BC-8028-2F8D1A060392}" srcOrd="2" destOrd="0" parTransId="{48A72BFA-452A-4A95-A886-22693DE95810}" sibTransId="{E298AA31-975A-4E29-8311-97A6B36A5A5A}"/>
    <dgm:cxn modelId="{F3E8DD8F-955D-4BD6-966D-B95DD77E8A20}" type="presOf" srcId="{F794A7C7-33B2-4C82-B28E-FF38873B4F82}" destId="{3464FFD6-95AB-47AF-A0E2-226AF1E8F9FE}" srcOrd="0" destOrd="0" presId="urn:microsoft.com/office/officeart/2005/8/layout/radial3"/>
    <dgm:cxn modelId="{9C4DE3BE-4F13-4180-BDF1-04B46336BBA9}" srcId="{3F6453F5-E8D0-48F2-BDA0-041F180268B0}" destId="{F794A7C7-33B2-4C82-B28E-FF38873B4F82}" srcOrd="1" destOrd="0" parTransId="{08B640A3-BDAD-472E-8C46-673990F5EC27}" sibTransId="{124E5C64-9C0C-4A7C-9563-0281B3652464}"/>
    <dgm:cxn modelId="{F0A16E2F-9A6D-49FE-9BA7-71AC22CC0760}" srcId="{23A977B9-804A-4CC1-A47C-E162F77D798D}" destId="{3F6453F5-E8D0-48F2-BDA0-041F180268B0}" srcOrd="0" destOrd="0" parTransId="{28B99F22-D24A-4DC8-A777-7960670D153E}" sibTransId="{0DA5999F-1139-4F9C-B0E3-9EA7F632DF05}"/>
    <dgm:cxn modelId="{B466F55C-58A2-4225-A16D-7FA9BD549ABC}" type="presOf" srcId="{23A977B9-804A-4CC1-A47C-E162F77D798D}" destId="{FB7B8F23-8FEB-4084-B5A7-BF7B7B88892E}" srcOrd="0" destOrd="0" presId="urn:microsoft.com/office/officeart/2005/8/layout/radial3"/>
    <dgm:cxn modelId="{9B317D85-4061-46EE-B050-45E9CEE693C7}" type="presOf" srcId="{5E07D946-1CBC-4ED3-A6DA-0ABF5D0F3BD4}" destId="{A7C1C5C3-9991-433D-803E-23CD216984D1}" srcOrd="0" destOrd="0" presId="urn:microsoft.com/office/officeart/2005/8/layout/radial3"/>
    <dgm:cxn modelId="{5E4FF829-B419-4EC2-8E0E-7C25DDB3F69B}" type="presOf" srcId="{0BC4EE49-E99D-44BC-8028-2F8D1A060392}" destId="{86AE4451-2CD6-4EA7-92D8-3A21FD0F808D}" srcOrd="0" destOrd="0" presId="urn:microsoft.com/office/officeart/2005/8/layout/radial3"/>
    <dgm:cxn modelId="{E89D5CC8-C6E0-45E4-88EE-F1B92DDA33B5}" srcId="{3F6453F5-E8D0-48F2-BDA0-041F180268B0}" destId="{5E07D946-1CBC-4ED3-A6DA-0ABF5D0F3BD4}" srcOrd="3" destOrd="0" parTransId="{FBBD0537-4F61-43F4-9A62-EBBE8FA96317}" sibTransId="{76EEE561-47A8-4038-A414-93088A387AAF}"/>
    <dgm:cxn modelId="{C5157F68-4C88-4BAD-BAF1-7CAA11269102}" type="presOf" srcId="{3F6453F5-E8D0-48F2-BDA0-041F180268B0}" destId="{60F8E577-F73D-4313-8348-139744517C76}" srcOrd="0" destOrd="0" presId="urn:microsoft.com/office/officeart/2005/8/layout/radial3"/>
    <dgm:cxn modelId="{6B7790FD-2F3C-4A04-A05C-1EEC0638FD5B}" type="presOf" srcId="{4027CC13-4938-4628-8CE0-59C1D4DBA8FF}" destId="{4D123E37-9537-4D11-B719-26959307CEF2}" srcOrd="0" destOrd="0" presId="urn:microsoft.com/office/officeart/2005/8/layout/radial3"/>
    <dgm:cxn modelId="{EA268C3D-4BBA-429A-9999-6413E6EE8D54}" type="presParOf" srcId="{FB7B8F23-8FEB-4084-B5A7-BF7B7B88892E}" destId="{D32AE4D2-F414-4D14-8C1A-B34284DB4468}" srcOrd="0" destOrd="0" presId="urn:microsoft.com/office/officeart/2005/8/layout/radial3"/>
    <dgm:cxn modelId="{2F7B445C-4234-4816-AFFC-7D9A98D52EFF}" type="presParOf" srcId="{D32AE4D2-F414-4D14-8C1A-B34284DB4468}" destId="{60F8E577-F73D-4313-8348-139744517C76}" srcOrd="0" destOrd="0" presId="urn:microsoft.com/office/officeart/2005/8/layout/radial3"/>
    <dgm:cxn modelId="{F52E6457-C19E-4263-B893-DEB2308336B4}" type="presParOf" srcId="{D32AE4D2-F414-4D14-8C1A-B34284DB4468}" destId="{4D123E37-9537-4D11-B719-26959307CEF2}" srcOrd="1" destOrd="0" presId="urn:microsoft.com/office/officeart/2005/8/layout/radial3"/>
    <dgm:cxn modelId="{9A459148-6438-4791-97E5-614EE0F756A2}" type="presParOf" srcId="{D32AE4D2-F414-4D14-8C1A-B34284DB4468}" destId="{3464FFD6-95AB-47AF-A0E2-226AF1E8F9FE}" srcOrd="2" destOrd="0" presId="urn:microsoft.com/office/officeart/2005/8/layout/radial3"/>
    <dgm:cxn modelId="{A961C758-7068-47D2-AAF4-11E606B23C5A}" type="presParOf" srcId="{D32AE4D2-F414-4D14-8C1A-B34284DB4468}" destId="{86AE4451-2CD6-4EA7-92D8-3A21FD0F808D}" srcOrd="3" destOrd="0" presId="urn:microsoft.com/office/officeart/2005/8/layout/radial3"/>
    <dgm:cxn modelId="{7A1880A9-EA63-48E7-BE94-0AEAC02B99EE}" type="presParOf" srcId="{D32AE4D2-F414-4D14-8C1A-B34284DB4468}" destId="{A7C1C5C3-9991-433D-803E-23CD216984D1}" srcOrd="4" destOrd="0" presId="urn:microsoft.com/office/officeart/2005/8/layout/radial3"/>
  </dgm:cxnLst>
  <dgm:bg>
    <a:noFill/>
  </dgm:bg>
  <dgm:whole/>
  <dgm:extLst>
    <a:ext uri="http://schemas.microsoft.com/office/drawing/2008/diagram">
      <dsp:dataModelExt xmlns:dsp="http://schemas.microsoft.com/office/drawing/2008/diagram" xmlns="" relId="rId2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20720DD-DD5E-47BC-BDB6-7E8CE84AB5C7}">
      <dsp:nvSpPr>
        <dsp:cNvPr id="0" name=""/>
        <dsp:cNvSpPr/>
      </dsp:nvSpPr>
      <dsp:spPr>
        <a:xfrm>
          <a:off x="1382917" y="544717"/>
          <a:ext cx="3634964" cy="3634964"/>
        </a:xfrm>
        <a:prstGeom prst="blockArc">
          <a:avLst>
            <a:gd name="adj1" fmla="val 10800000"/>
            <a:gd name="adj2" fmla="val 16200000"/>
            <a:gd name="adj3" fmla="val 4637"/>
          </a:avLst>
        </a:prstGeom>
        <a:gradFill rotWithShape="0">
          <a:gsLst>
            <a:gs pos="0">
              <a:schemeClr val="accent4">
                <a:hueOff val="-11303724"/>
                <a:satOff val="31489"/>
                <a:lumOff val="51960"/>
                <a:alphaOff val="0"/>
                <a:tint val="35000"/>
                <a:satMod val="260000"/>
              </a:schemeClr>
            </a:gs>
            <a:gs pos="30000">
              <a:schemeClr val="accent4">
                <a:hueOff val="-11303724"/>
                <a:satOff val="31489"/>
                <a:lumOff val="51960"/>
                <a:alphaOff val="0"/>
                <a:tint val="38000"/>
                <a:satMod val="260000"/>
              </a:schemeClr>
            </a:gs>
            <a:gs pos="75000">
              <a:schemeClr val="accent4">
                <a:hueOff val="-11303724"/>
                <a:satOff val="31489"/>
                <a:lumOff val="51960"/>
                <a:alphaOff val="0"/>
                <a:tint val="55000"/>
                <a:satMod val="255000"/>
              </a:schemeClr>
            </a:gs>
            <a:gs pos="100000">
              <a:schemeClr val="accent4">
                <a:hueOff val="-11303724"/>
                <a:satOff val="31489"/>
                <a:lumOff val="51960"/>
                <a:alphaOff val="0"/>
                <a:tint val="70000"/>
                <a:satMod val="255000"/>
              </a:schemeClr>
            </a:gs>
          </a:gsLst>
          <a:path path="circle">
            <a:fillToRect l="5000" t="100000" r="120000" b="10000"/>
          </a:path>
        </a:gradFill>
        <a:ln>
          <a:noFill/>
        </a:ln>
        <a:effectLst>
          <a:outerShdw blurRad="50800" dist="25000" dir="5400000" rotWithShape="0">
            <a:srgbClr val="000000">
              <a:alpha val="40000"/>
            </a:srgbClr>
          </a:outerShdw>
        </a:effectLst>
      </dsp:spPr>
      <dsp:style>
        <a:lnRef idx="0">
          <a:scrgbClr r="0" g="0" b="0"/>
        </a:lnRef>
        <a:fillRef idx="2">
          <a:scrgbClr r="0" g="0" b="0"/>
        </a:fillRef>
        <a:effectRef idx="1">
          <a:scrgbClr r="0" g="0" b="0"/>
        </a:effectRef>
        <a:fontRef idx="minor">
          <a:schemeClr val="dk1"/>
        </a:fontRef>
      </dsp:style>
    </dsp:sp>
    <dsp:sp modelId="{1EAA5B81-3689-49C4-9629-18222F0272FC}">
      <dsp:nvSpPr>
        <dsp:cNvPr id="0" name=""/>
        <dsp:cNvSpPr/>
      </dsp:nvSpPr>
      <dsp:spPr>
        <a:xfrm>
          <a:off x="1382917" y="544717"/>
          <a:ext cx="3634964" cy="3634964"/>
        </a:xfrm>
        <a:prstGeom prst="blockArc">
          <a:avLst>
            <a:gd name="adj1" fmla="val 5400000"/>
            <a:gd name="adj2" fmla="val 10800000"/>
            <a:gd name="adj3" fmla="val 4637"/>
          </a:avLst>
        </a:prstGeom>
        <a:gradFill rotWithShape="0">
          <a:gsLst>
            <a:gs pos="0">
              <a:schemeClr val="accent4">
                <a:hueOff val="-7535816"/>
                <a:satOff val="20993"/>
                <a:lumOff val="34640"/>
                <a:alphaOff val="0"/>
                <a:tint val="35000"/>
                <a:satMod val="260000"/>
              </a:schemeClr>
            </a:gs>
            <a:gs pos="30000">
              <a:schemeClr val="accent4">
                <a:hueOff val="-7535816"/>
                <a:satOff val="20993"/>
                <a:lumOff val="34640"/>
                <a:alphaOff val="0"/>
                <a:tint val="38000"/>
                <a:satMod val="260000"/>
              </a:schemeClr>
            </a:gs>
            <a:gs pos="75000">
              <a:schemeClr val="accent4">
                <a:hueOff val="-7535816"/>
                <a:satOff val="20993"/>
                <a:lumOff val="34640"/>
                <a:alphaOff val="0"/>
                <a:tint val="55000"/>
                <a:satMod val="255000"/>
              </a:schemeClr>
            </a:gs>
            <a:gs pos="100000">
              <a:schemeClr val="accent4">
                <a:hueOff val="-7535816"/>
                <a:satOff val="20993"/>
                <a:lumOff val="34640"/>
                <a:alphaOff val="0"/>
                <a:tint val="70000"/>
                <a:satMod val="255000"/>
              </a:schemeClr>
            </a:gs>
          </a:gsLst>
          <a:path path="circle">
            <a:fillToRect l="5000" t="100000" r="120000" b="10000"/>
          </a:path>
        </a:gradFill>
        <a:ln>
          <a:noFill/>
        </a:ln>
        <a:effectLst>
          <a:outerShdw blurRad="50800" dist="25000" dir="5400000" rotWithShape="0">
            <a:srgbClr val="000000">
              <a:alpha val="40000"/>
            </a:srgbClr>
          </a:outerShdw>
        </a:effectLst>
      </dsp:spPr>
      <dsp:style>
        <a:lnRef idx="0">
          <a:scrgbClr r="0" g="0" b="0"/>
        </a:lnRef>
        <a:fillRef idx="2">
          <a:scrgbClr r="0" g="0" b="0"/>
        </a:fillRef>
        <a:effectRef idx="1">
          <a:scrgbClr r="0" g="0" b="0"/>
        </a:effectRef>
        <a:fontRef idx="minor">
          <a:schemeClr val="dk1"/>
        </a:fontRef>
      </dsp:style>
    </dsp:sp>
    <dsp:sp modelId="{6EF4F7B2-6CF7-46A8-A6C3-FD6F3F520E11}">
      <dsp:nvSpPr>
        <dsp:cNvPr id="0" name=""/>
        <dsp:cNvSpPr/>
      </dsp:nvSpPr>
      <dsp:spPr>
        <a:xfrm>
          <a:off x="1382917" y="544717"/>
          <a:ext cx="3634964" cy="3634964"/>
        </a:xfrm>
        <a:prstGeom prst="blockArc">
          <a:avLst>
            <a:gd name="adj1" fmla="val 0"/>
            <a:gd name="adj2" fmla="val 5400000"/>
            <a:gd name="adj3" fmla="val 4637"/>
          </a:avLst>
        </a:prstGeom>
        <a:gradFill rotWithShape="0">
          <a:gsLst>
            <a:gs pos="0">
              <a:schemeClr val="accent4">
                <a:hueOff val="-3767908"/>
                <a:satOff val="10496"/>
                <a:lumOff val="17320"/>
                <a:alphaOff val="0"/>
                <a:tint val="35000"/>
                <a:satMod val="260000"/>
              </a:schemeClr>
            </a:gs>
            <a:gs pos="30000">
              <a:schemeClr val="accent4">
                <a:hueOff val="-3767908"/>
                <a:satOff val="10496"/>
                <a:lumOff val="17320"/>
                <a:alphaOff val="0"/>
                <a:tint val="38000"/>
                <a:satMod val="260000"/>
              </a:schemeClr>
            </a:gs>
            <a:gs pos="75000">
              <a:schemeClr val="accent4">
                <a:hueOff val="-3767908"/>
                <a:satOff val="10496"/>
                <a:lumOff val="17320"/>
                <a:alphaOff val="0"/>
                <a:tint val="55000"/>
                <a:satMod val="255000"/>
              </a:schemeClr>
            </a:gs>
            <a:gs pos="100000">
              <a:schemeClr val="accent4">
                <a:hueOff val="-3767908"/>
                <a:satOff val="10496"/>
                <a:lumOff val="17320"/>
                <a:alphaOff val="0"/>
                <a:tint val="70000"/>
                <a:satMod val="255000"/>
              </a:schemeClr>
            </a:gs>
          </a:gsLst>
          <a:path path="circle">
            <a:fillToRect l="5000" t="100000" r="120000" b="10000"/>
          </a:path>
        </a:gradFill>
        <a:ln>
          <a:noFill/>
        </a:ln>
        <a:effectLst>
          <a:outerShdw blurRad="50800" dist="25000" dir="5400000" rotWithShape="0">
            <a:srgbClr val="000000">
              <a:alpha val="40000"/>
            </a:srgbClr>
          </a:outerShdw>
        </a:effectLst>
      </dsp:spPr>
      <dsp:style>
        <a:lnRef idx="0">
          <a:scrgbClr r="0" g="0" b="0"/>
        </a:lnRef>
        <a:fillRef idx="2">
          <a:scrgbClr r="0" g="0" b="0"/>
        </a:fillRef>
        <a:effectRef idx="1">
          <a:scrgbClr r="0" g="0" b="0"/>
        </a:effectRef>
        <a:fontRef idx="minor">
          <a:schemeClr val="dk1"/>
        </a:fontRef>
      </dsp:style>
    </dsp:sp>
    <dsp:sp modelId="{E49F48A0-C72C-4B28-B150-D0C55FA40EF4}">
      <dsp:nvSpPr>
        <dsp:cNvPr id="0" name=""/>
        <dsp:cNvSpPr/>
      </dsp:nvSpPr>
      <dsp:spPr>
        <a:xfrm>
          <a:off x="1382917" y="544717"/>
          <a:ext cx="3634964" cy="3634964"/>
        </a:xfrm>
        <a:prstGeom prst="blockArc">
          <a:avLst>
            <a:gd name="adj1" fmla="val 16200000"/>
            <a:gd name="adj2" fmla="val 0"/>
            <a:gd name="adj3" fmla="val 4637"/>
          </a:avLst>
        </a:prstGeom>
        <a:gradFill rotWithShape="0">
          <a:gsLst>
            <a:gs pos="0">
              <a:schemeClr val="accent4">
                <a:hueOff val="0"/>
                <a:satOff val="0"/>
                <a:lumOff val="0"/>
                <a:alphaOff val="0"/>
                <a:tint val="35000"/>
                <a:satMod val="260000"/>
              </a:schemeClr>
            </a:gs>
            <a:gs pos="30000">
              <a:schemeClr val="accent4">
                <a:hueOff val="0"/>
                <a:satOff val="0"/>
                <a:lumOff val="0"/>
                <a:alphaOff val="0"/>
                <a:tint val="38000"/>
                <a:satMod val="260000"/>
              </a:schemeClr>
            </a:gs>
            <a:gs pos="75000">
              <a:schemeClr val="accent4">
                <a:hueOff val="0"/>
                <a:satOff val="0"/>
                <a:lumOff val="0"/>
                <a:alphaOff val="0"/>
                <a:tint val="55000"/>
                <a:satMod val="255000"/>
              </a:schemeClr>
            </a:gs>
            <a:gs pos="100000">
              <a:schemeClr val="accent4">
                <a:hueOff val="0"/>
                <a:satOff val="0"/>
                <a:lumOff val="0"/>
                <a:alphaOff val="0"/>
                <a:tint val="70000"/>
                <a:satMod val="255000"/>
              </a:schemeClr>
            </a:gs>
          </a:gsLst>
          <a:path path="circle">
            <a:fillToRect l="5000" t="100000" r="120000" b="10000"/>
          </a:path>
        </a:gradFill>
        <a:ln>
          <a:noFill/>
        </a:ln>
        <a:effectLst>
          <a:outerShdw blurRad="50800" dist="25000" dir="5400000" rotWithShape="0">
            <a:srgbClr val="000000">
              <a:alpha val="40000"/>
            </a:srgbClr>
          </a:outerShdw>
        </a:effectLst>
      </dsp:spPr>
      <dsp:style>
        <a:lnRef idx="0">
          <a:scrgbClr r="0" g="0" b="0"/>
        </a:lnRef>
        <a:fillRef idx="2">
          <a:scrgbClr r="0" g="0" b="0"/>
        </a:fillRef>
        <a:effectRef idx="1">
          <a:scrgbClr r="0" g="0" b="0"/>
        </a:effectRef>
        <a:fontRef idx="minor">
          <a:schemeClr val="dk1"/>
        </a:fontRef>
      </dsp:style>
    </dsp:sp>
    <dsp:sp modelId="{DB087851-E6CE-4DC3-B96A-C4F3C4238482}">
      <dsp:nvSpPr>
        <dsp:cNvPr id="0" name=""/>
        <dsp:cNvSpPr/>
      </dsp:nvSpPr>
      <dsp:spPr>
        <a:xfrm>
          <a:off x="2364358" y="1526158"/>
          <a:ext cx="1672083" cy="1672083"/>
        </a:xfrm>
        <a:prstGeom prst="ellipse">
          <a:avLst/>
        </a:prstGeom>
        <a:solidFill>
          <a:srgbClr val="009900"/>
        </a:solidFill>
        <a:ln>
          <a:noFill/>
        </a:ln>
        <a:effectLst>
          <a:outerShdw blurRad="50800" dist="250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444500">
            <a:lnSpc>
              <a:spcPct val="150000"/>
            </a:lnSpc>
            <a:spcBef>
              <a:spcPct val="0"/>
            </a:spcBef>
            <a:spcAft>
              <a:spcPct val="35000"/>
            </a:spcAft>
          </a:pPr>
          <a:r>
            <a:rPr lang="en-US" sz="1000" b="1" kern="1200" dirty="0" smtClean="0">
              <a:solidFill>
                <a:srgbClr val="000000"/>
              </a:solidFill>
            </a:rPr>
            <a:t>Innovation and Entrepreneurship Platform</a:t>
          </a:r>
          <a:endParaRPr lang="en-US" sz="1000" b="1" kern="1200" dirty="0">
            <a:solidFill>
              <a:srgbClr val="000000"/>
            </a:solidFill>
          </a:endParaRPr>
        </a:p>
      </dsp:txBody>
      <dsp:txXfrm>
        <a:off x="2364358" y="1526158"/>
        <a:ext cx="1672083" cy="1672083"/>
      </dsp:txXfrm>
    </dsp:sp>
    <dsp:sp modelId="{1FC74166-93AA-4BB3-A3B4-2D24F912C721}">
      <dsp:nvSpPr>
        <dsp:cNvPr id="0" name=""/>
        <dsp:cNvSpPr/>
      </dsp:nvSpPr>
      <dsp:spPr>
        <a:xfrm>
          <a:off x="2615170" y="1625"/>
          <a:ext cx="1170458" cy="1170458"/>
        </a:xfrm>
        <a:prstGeom prst="ellipse">
          <a:avLst/>
        </a:prstGeom>
        <a:gradFill rotWithShape="0">
          <a:gsLst>
            <a:gs pos="0">
              <a:schemeClr val="accent4">
                <a:hueOff val="0"/>
                <a:satOff val="0"/>
                <a:lumOff val="0"/>
                <a:alphaOff val="0"/>
                <a:tint val="35000"/>
                <a:satMod val="260000"/>
              </a:schemeClr>
            </a:gs>
            <a:gs pos="30000">
              <a:schemeClr val="accent4">
                <a:hueOff val="0"/>
                <a:satOff val="0"/>
                <a:lumOff val="0"/>
                <a:alphaOff val="0"/>
                <a:tint val="38000"/>
                <a:satMod val="260000"/>
              </a:schemeClr>
            </a:gs>
            <a:gs pos="75000">
              <a:schemeClr val="accent4">
                <a:hueOff val="0"/>
                <a:satOff val="0"/>
                <a:lumOff val="0"/>
                <a:alphaOff val="0"/>
                <a:tint val="55000"/>
                <a:satMod val="255000"/>
              </a:schemeClr>
            </a:gs>
            <a:gs pos="100000">
              <a:schemeClr val="accent4">
                <a:hueOff val="0"/>
                <a:satOff val="0"/>
                <a:lumOff val="0"/>
                <a:alphaOff val="0"/>
                <a:tint val="70000"/>
                <a:satMod val="255000"/>
              </a:schemeClr>
            </a:gs>
          </a:gsLst>
          <a:path path="circle">
            <a:fillToRect l="5000" t="100000" r="120000" b="10000"/>
          </a:path>
        </a:gradFill>
        <a:ln>
          <a:noFill/>
        </a:ln>
        <a:effectLst>
          <a:outerShdw blurRad="50800" dist="250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endParaRPr lang="en-US" sz="1000" kern="1200" dirty="0">
            <a:solidFill>
              <a:srgbClr val="000000"/>
            </a:solidFill>
          </a:endParaRPr>
        </a:p>
      </dsp:txBody>
      <dsp:txXfrm>
        <a:off x="2615170" y="1625"/>
        <a:ext cx="1170458" cy="1170458"/>
      </dsp:txXfrm>
    </dsp:sp>
    <dsp:sp modelId="{A72812CF-C8C4-418A-87D5-BCE9D511B051}">
      <dsp:nvSpPr>
        <dsp:cNvPr id="0" name=""/>
        <dsp:cNvSpPr/>
      </dsp:nvSpPr>
      <dsp:spPr>
        <a:xfrm>
          <a:off x="4390516" y="1776970"/>
          <a:ext cx="1170458" cy="1170458"/>
        </a:xfrm>
        <a:prstGeom prst="ellipse">
          <a:avLst/>
        </a:prstGeom>
        <a:gradFill rotWithShape="0">
          <a:gsLst>
            <a:gs pos="0">
              <a:schemeClr val="accent4">
                <a:hueOff val="-3767908"/>
                <a:satOff val="10496"/>
                <a:lumOff val="17320"/>
                <a:alphaOff val="0"/>
                <a:tint val="35000"/>
                <a:satMod val="260000"/>
              </a:schemeClr>
            </a:gs>
            <a:gs pos="30000">
              <a:schemeClr val="accent4">
                <a:hueOff val="-3767908"/>
                <a:satOff val="10496"/>
                <a:lumOff val="17320"/>
                <a:alphaOff val="0"/>
                <a:tint val="38000"/>
                <a:satMod val="260000"/>
              </a:schemeClr>
            </a:gs>
            <a:gs pos="75000">
              <a:schemeClr val="accent4">
                <a:hueOff val="-3767908"/>
                <a:satOff val="10496"/>
                <a:lumOff val="17320"/>
                <a:alphaOff val="0"/>
                <a:tint val="55000"/>
                <a:satMod val="255000"/>
              </a:schemeClr>
            </a:gs>
            <a:gs pos="100000">
              <a:schemeClr val="accent4">
                <a:hueOff val="-3767908"/>
                <a:satOff val="10496"/>
                <a:lumOff val="17320"/>
                <a:alphaOff val="0"/>
                <a:tint val="70000"/>
                <a:satMod val="255000"/>
              </a:schemeClr>
            </a:gs>
          </a:gsLst>
          <a:path path="circle">
            <a:fillToRect l="5000" t="100000" r="120000" b="10000"/>
          </a:path>
        </a:gradFill>
        <a:ln>
          <a:noFill/>
        </a:ln>
        <a:effectLst>
          <a:outerShdw blurRad="50800" dist="250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endParaRPr lang="en-US" sz="1000" kern="1200" dirty="0">
            <a:solidFill>
              <a:srgbClr val="000000"/>
            </a:solidFill>
          </a:endParaRPr>
        </a:p>
      </dsp:txBody>
      <dsp:txXfrm>
        <a:off x="4390516" y="1776970"/>
        <a:ext cx="1170458" cy="1170458"/>
      </dsp:txXfrm>
    </dsp:sp>
    <dsp:sp modelId="{A2448195-8018-4D29-8F22-01B37FF50BE9}">
      <dsp:nvSpPr>
        <dsp:cNvPr id="0" name=""/>
        <dsp:cNvSpPr/>
      </dsp:nvSpPr>
      <dsp:spPr>
        <a:xfrm>
          <a:off x="2615170" y="3552316"/>
          <a:ext cx="1170458" cy="1170458"/>
        </a:xfrm>
        <a:prstGeom prst="ellipse">
          <a:avLst/>
        </a:prstGeom>
        <a:gradFill rotWithShape="0">
          <a:gsLst>
            <a:gs pos="0">
              <a:schemeClr val="accent4">
                <a:hueOff val="-7535816"/>
                <a:satOff val="20993"/>
                <a:lumOff val="34640"/>
                <a:alphaOff val="0"/>
                <a:tint val="35000"/>
                <a:satMod val="260000"/>
              </a:schemeClr>
            </a:gs>
            <a:gs pos="30000">
              <a:schemeClr val="accent4">
                <a:hueOff val="-7535816"/>
                <a:satOff val="20993"/>
                <a:lumOff val="34640"/>
                <a:alphaOff val="0"/>
                <a:tint val="38000"/>
                <a:satMod val="260000"/>
              </a:schemeClr>
            </a:gs>
            <a:gs pos="75000">
              <a:schemeClr val="accent4">
                <a:hueOff val="-7535816"/>
                <a:satOff val="20993"/>
                <a:lumOff val="34640"/>
                <a:alphaOff val="0"/>
                <a:tint val="55000"/>
                <a:satMod val="255000"/>
              </a:schemeClr>
            </a:gs>
            <a:gs pos="100000">
              <a:schemeClr val="accent4">
                <a:hueOff val="-7535816"/>
                <a:satOff val="20993"/>
                <a:lumOff val="34640"/>
                <a:alphaOff val="0"/>
                <a:tint val="70000"/>
                <a:satMod val="255000"/>
              </a:schemeClr>
            </a:gs>
          </a:gsLst>
          <a:path path="circle">
            <a:fillToRect l="5000" t="100000" r="120000" b="10000"/>
          </a:path>
        </a:gradFill>
        <a:ln>
          <a:noFill/>
        </a:ln>
        <a:effectLst>
          <a:outerShdw blurRad="50800" dist="250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endParaRPr lang="en-US" sz="1000" kern="1200" dirty="0">
            <a:solidFill>
              <a:srgbClr val="000000"/>
            </a:solidFill>
          </a:endParaRPr>
        </a:p>
      </dsp:txBody>
      <dsp:txXfrm>
        <a:off x="2615170" y="3552316"/>
        <a:ext cx="1170458" cy="1170458"/>
      </dsp:txXfrm>
    </dsp:sp>
    <dsp:sp modelId="{84230E9C-C466-4166-AD07-B9B23959E656}">
      <dsp:nvSpPr>
        <dsp:cNvPr id="0" name=""/>
        <dsp:cNvSpPr/>
      </dsp:nvSpPr>
      <dsp:spPr>
        <a:xfrm>
          <a:off x="839825" y="1776970"/>
          <a:ext cx="1170458" cy="1170458"/>
        </a:xfrm>
        <a:prstGeom prst="ellipse">
          <a:avLst/>
        </a:prstGeom>
        <a:gradFill rotWithShape="0">
          <a:gsLst>
            <a:gs pos="0">
              <a:schemeClr val="accent4">
                <a:hueOff val="-11303724"/>
                <a:satOff val="31489"/>
                <a:lumOff val="51960"/>
                <a:alphaOff val="0"/>
                <a:tint val="35000"/>
                <a:satMod val="260000"/>
              </a:schemeClr>
            </a:gs>
            <a:gs pos="30000">
              <a:schemeClr val="accent4">
                <a:hueOff val="-11303724"/>
                <a:satOff val="31489"/>
                <a:lumOff val="51960"/>
                <a:alphaOff val="0"/>
                <a:tint val="38000"/>
                <a:satMod val="260000"/>
              </a:schemeClr>
            </a:gs>
            <a:gs pos="75000">
              <a:schemeClr val="accent4">
                <a:hueOff val="-11303724"/>
                <a:satOff val="31489"/>
                <a:lumOff val="51960"/>
                <a:alphaOff val="0"/>
                <a:tint val="55000"/>
                <a:satMod val="255000"/>
              </a:schemeClr>
            </a:gs>
            <a:gs pos="100000">
              <a:schemeClr val="accent4">
                <a:hueOff val="-11303724"/>
                <a:satOff val="31489"/>
                <a:lumOff val="51960"/>
                <a:alphaOff val="0"/>
                <a:tint val="70000"/>
                <a:satMod val="255000"/>
              </a:schemeClr>
            </a:gs>
          </a:gsLst>
          <a:path path="circle">
            <a:fillToRect l="5000" t="100000" r="120000" b="10000"/>
          </a:path>
        </a:gradFill>
        <a:ln>
          <a:noFill/>
        </a:ln>
        <a:effectLst>
          <a:outerShdw blurRad="50800" dist="250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endParaRPr lang="en-US" sz="1000" kern="1200" dirty="0">
            <a:solidFill>
              <a:srgbClr val="000000"/>
            </a:solidFill>
          </a:endParaRPr>
        </a:p>
      </dsp:txBody>
      <dsp:txXfrm>
        <a:off x="839825" y="1776970"/>
        <a:ext cx="1170458" cy="1170458"/>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0F8E577-F73D-4313-8348-139744517C76}">
      <dsp:nvSpPr>
        <dsp:cNvPr id="0" name=""/>
        <dsp:cNvSpPr/>
      </dsp:nvSpPr>
      <dsp:spPr>
        <a:xfrm>
          <a:off x="1662354" y="380999"/>
          <a:ext cx="1249308" cy="1168401"/>
        </a:xfrm>
        <a:prstGeom prst="ellipse">
          <a:avLst/>
        </a:prstGeom>
        <a:solidFill>
          <a:srgbClr val="3366CC">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b="1" kern="1200" dirty="0" smtClean="0">
              <a:solidFill>
                <a:srgbClr val="000000"/>
              </a:solidFill>
            </a:rPr>
            <a:t>Educational Institutes</a:t>
          </a:r>
          <a:endParaRPr lang="en-US" sz="1100" b="1" kern="1200" dirty="0">
            <a:solidFill>
              <a:srgbClr val="000000"/>
            </a:solidFill>
          </a:endParaRPr>
        </a:p>
      </dsp:txBody>
      <dsp:txXfrm>
        <a:off x="1662354" y="380999"/>
        <a:ext cx="1249308" cy="1168401"/>
      </dsp:txXfrm>
    </dsp:sp>
    <dsp:sp modelId="{4D123E37-9537-4D11-B719-26959307CEF2}">
      <dsp:nvSpPr>
        <dsp:cNvPr id="0" name=""/>
        <dsp:cNvSpPr/>
      </dsp:nvSpPr>
      <dsp:spPr>
        <a:xfrm>
          <a:off x="1874147" y="191"/>
          <a:ext cx="825723" cy="535384"/>
        </a:xfrm>
        <a:prstGeom prst="ellipse">
          <a:avLst/>
        </a:prstGeom>
        <a:solidFill>
          <a:srgbClr val="3366CC">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solidFill>
                <a:srgbClr val="000000"/>
              </a:solidFill>
            </a:rPr>
            <a:t>Students &amp; Faculty</a:t>
          </a:r>
          <a:endParaRPr lang="en-US" sz="1000" kern="1200" dirty="0">
            <a:solidFill>
              <a:srgbClr val="000000"/>
            </a:solidFill>
          </a:endParaRPr>
        </a:p>
      </dsp:txBody>
      <dsp:txXfrm>
        <a:off x="1874147" y="191"/>
        <a:ext cx="825723" cy="535384"/>
      </dsp:txXfrm>
    </dsp:sp>
    <dsp:sp modelId="{3464FFD6-95AB-47AF-A0E2-226AF1E8F9FE}">
      <dsp:nvSpPr>
        <dsp:cNvPr id="0" name=""/>
        <dsp:cNvSpPr/>
      </dsp:nvSpPr>
      <dsp:spPr>
        <a:xfrm>
          <a:off x="2743197" y="634996"/>
          <a:ext cx="777988" cy="535384"/>
        </a:xfrm>
        <a:prstGeom prst="ellipse">
          <a:avLst/>
        </a:prstGeom>
        <a:solidFill>
          <a:srgbClr val="3366CC">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solidFill>
                <a:srgbClr val="000000"/>
              </a:solidFill>
            </a:rPr>
            <a:t>Alumni</a:t>
          </a:r>
          <a:endParaRPr lang="en-US" sz="1000" kern="1200" dirty="0">
            <a:solidFill>
              <a:srgbClr val="000000"/>
            </a:solidFill>
          </a:endParaRPr>
        </a:p>
      </dsp:txBody>
      <dsp:txXfrm>
        <a:off x="2743197" y="634996"/>
        <a:ext cx="777988" cy="535384"/>
      </dsp:txXfrm>
    </dsp:sp>
    <dsp:sp modelId="{86AE4451-2CD6-4EA7-92D8-3A21FD0F808D}">
      <dsp:nvSpPr>
        <dsp:cNvPr id="0" name=""/>
        <dsp:cNvSpPr/>
      </dsp:nvSpPr>
      <dsp:spPr>
        <a:xfrm>
          <a:off x="1385645" y="1320801"/>
          <a:ext cx="1798693" cy="535384"/>
        </a:xfrm>
        <a:prstGeom prst="ellipse">
          <a:avLst/>
        </a:prstGeom>
        <a:solidFill>
          <a:srgbClr val="3366CC">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solidFill>
                <a:srgbClr val="000000"/>
              </a:solidFill>
            </a:rPr>
            <a:t>Round tables, innovator days, workshops, challenges</a:t>
          </a:r>
          <a:endParaRPr lang="en-US" sz="1000" kern="1200" dirty="0">
            <a:solidFill>
              <a:srgbClr val="000000"/>
            </a:solidFill>
          </a:endParaRPr>
        </a:p>
      </dsp:txBody>
      <dsp:txXfrm>
        <a:off x="1385645" y="1320801"/>
        <a:ext cx="1798693" cy="535384"/>
      </dsp:txXfrm>
    </dsp:sp>
    <dsp:sp modelId="{95A64F11-D50A-4C07-8321-5819F5AC03CB}">
      <dsp:nvSpPr>
        <dsp:cNvPr id="0" name=""/>
        <dsp:cNvSpPr/>
      </dsp:nvSpPr>
      <dsp:spPr>
        <a:xfrm>
          <a:off x="727930" y="635000"/>
          <a:ext cx="1086824" cy="535384"/>
        </a:xfrm>
        <a:prstGeom prst="ellipse">
          <a:avLst/>
        </a:prstGeom>
        <a:solidFill>
          <a:srgbClr val="3366CC">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solidFill>
                <a:srgbClr val="000000"/>
              </a:solidFill>
            </a:rPr>
            <a:t>Innovation </a:t>
          </a:r>
          <a:r>
            <a:rPr lang="en-US" sz="1000" kern="1200" dirty="0" smtClean="0">
              <a:solidFill>
                <a:srgbClr val="000000"/>
              </a:solidFill>
            </a:rPr>
            <a:t>labs &amp; Patents</a:t>
          </a:r>
          <a:endParaRPr lang="en-US" sz="1000" kern="1200" dirty="0">
            <a:solidFill>
              <a:srgbClr val="000000"/>
            </a:solidFill>
          </a:endParaRPr>
        </a:p>
      </dsp:txBody>
      <dsp:txXfrm>
        <a:off x="727930" y="635000"/>
        <a:ext cx="1086824" cy="535384"/>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0F8E577-F73D-4313-8348-139744517C76}">
      <dsp:nvSpPr>
        <dsp:cNvPr id="0" name=""/>
        <dsp:cNvSpPr/>
      </dsp:nvSpPr>
      <dsp:spPr>
        <a:xfrm>
          <a:off x="1571518" y="533397"/>
          <a:ext cx="1185763" cy="1185763"/>
        </a:xfrm>
        <a:prstGeom prst="ellipse">
          <a:avLst/>
        </a:prstGeom>
        <a:solidFill>
          <a:schemeClr val="bg1">
            <a:lumMod val="65000"/>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b="1" kern="1200" dirty="0" smtClean="0">
              <a:solidFill>
                <a:srgbClr val="000000"/>
              </a:solidFill>
            </a:rPr>
            <a:t>Mentors</a:t>
          </a:r>
          <a:endParaRPr lang="en-US" sz="1200" b="1" kern="1200" dirty="0">
            <a:solidFill>
              <a:srgbClr val="000000"/>
            </a:solidFill>
          </a:endParaRPr>
        </a:p>
      </dsp:txBody>
      <dsp:txXfrm>
        <a:off x="1571518" y="533397"/>
        <a:ext cx="1185763" cy="1185763"/>
      </dsp:txXfrm>
    </dsp:sp>
    <dsp:sp modelId="{4D123E37-9537-4D11-B719-26959307CEF2}">
      <dsp:nvSpPr>
        <dsp:cNvPr id="0" name=""/>
        <dsp:cNvSpPr/>
      </dsp:nvSpPr>
      <dsp:spPr>
        <a:xfrm>
          <a:off x="1667408" y="90171"/>
          <a:ext cx="914401" cy="592881"/>
        </a:xfrm>
        <a:prstGeom prst="ellipse">
          <a:avLst/>
        </a:prstGeom>
        <a:solidFill>
          <a:schemeClr val="bg1">
            <a:lumMod val="65000"/>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solidFill>
                <a:srgbClr val="000000"/>
              </a:solidFill>
            </a:rPr>
            <a:t>Alma Mater</a:t>
          </a:r>
          <a:endParaRPr lang="en-US" sz="1000" kern="1200" dirty="0">
            <a:solidFill>
              <a:srgbClr val="000000"/>
            </a:solidFill>
          </a:endParaRPr>
        </a:p>
      </dsp:txBody>
      <dsp:txXfrm>
        <a:off x="1667408" y="90171"/>
        <a:ext cx="914401" cy="592881"/>
      </dsp:txXfrm>
    </dsp:sp>
    <dsp:sp modelId="{3464FFD6-95AB-47AF-A0E2-226AF1E8F9FE}">
      <dsp:nvSpPr>
        <dsp:cNvPr id="0" name=""/>
        <dsp:cNvSpPr/>
      </dsp:nvSpPr>
      <dsp:spPr>
        <a:xfrm flipH="1">
          <a:off x="2193733" y="1247351"/>
          <a:ext cx="1210978" cy="592881"/>
        </a:xfrm>
        <a:prstGeom prst="ellipse">
          <a:avLst/>
        </a:prstGeom>
        <a:solidFill>
          <a:schemeClr val="bg1">
            <a:lumMod val="65000"/>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solidFill>
                <a:srgbClr val="000000"/>
              </a:solidFill>
            </a:rPr>
            <a:t>Close engagement</a:t>
          </a:r>
          <a:endParaRPr lang="en-US" sz="1000" kern="1200" dirty="0">
            <a:solidFill>
              <a:srgbClr val="000000"/>
            </a:solidFill>
          </a:endParaRPr>
        </a:p>
      </dsp:txBody>
      <dsp:txXfrm flipH="1">
        <a:off x="2193733" y="1247351"/>
        <a:ext cx="1210978" cy="592881"/>
      </dsp:txXfrm>
    </dsp:sp>
    <dsp:sp modelId="{86AE4451-2CD6-4EA7-92D8-3A21FD0F808D}">
      <dsp:nvSpPr>
        <dsp:cNvPr id="0" name=""/>
        <dsp:cNvSpPr/>
      </dsp:nvSpPr>
      <dsp:spPr>
        <a:xfrm>
          <a:off x="1143002" y="1219197"/>
          <a:ext cx="870213" cy="592881"/>
        </a:xfrm>
        <a:prstGeom prst="ellipse">
          <a:avLst/>
        </a:prstGeom>
        <a:solidFill>
          <a:schemeClr val="bg1">
            <a:lumMod val="65000"/>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solidFill>
                <a:srgbClr val="000000"/>
              </a:solidFill>
            </a:rPr>
            <a:t>Global Network</a:t>
          </a:r>
          <a:endParaRPr lang="en-US" sz="1000" kern="1200" dirty="0">
            <a:solidFill>
              <a:srgbClr val="000000"/>
            </a:solidFill>
          </a:endParaRPr>
        </a:p>
      </dsp:txBody>
      <dsp:txXfrm>
        <a:off x="1143002" y="1219197"/>
        <a:ext cx="870213" cy="592881"/>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0F8E577-F73D-4313-8348-139744517C76}">
      <dsp:nvSpPr>
        <dsp:cNvPr id="0" name=""/>
        <dsp:cNvSpPr/>
      </dsp:nvSpPr>
      <dsp:spPr>
        <a:xfrm>
          <a:off x="1752600" y="304799"/>
          <a:ext cx="1210097" cy="1175061"/>
        </a:xfrm>
        <a:prstGeom prst="ellipse">
          <a:avLst/>
        </a:prstGeom>
        <a:solidFill>
          <a:schemeClr val="accent5">
            <a:lumMod val="90000"/>
            <a:alpha val="49804"/>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b="1" kern="1200" dirty="0" smtClean="0">
              <a:solidFill>
                <a:srgbClr val="000000"/>
              </a:solidFill>
            </a:rPr>
            <a:t>Investors</a:t>
          </a:r>
          <a:endParaRPr lang="en-US" sz="1200" b="1" kern="1200" dirty="0">
            <a:solidFill>
              <a:srgbClr val="000000"/>
            </a:solidFill>
          </a:endParaRPr>
        </a:p>
      </dsp:txBody>
      <dsp:txXfrm>
        <a:off x="1752600" y="304799"/>
        <a:ext cx="1210097" cy="1175061"/>
      </dsp:txXfrm>
    </dsp:sp>
    <dsp:sp modelId="{4D123E37-9537-4D11-B719-26959307CEF2}">
      <dsp:nvSpPr>
        <dsp:cNvPr id="0" name=""/>
        <dsp:cNvSpPr/>
      </dsp:nvSpPr>
      <dsp:spPr>
        <a:xfrm>
          <a:off x="1718094" y="191"/>
          <a:ext cx="1207173" cy="535384"/>
        </a:xfrm>
        <a:prstGeom prst="ellipse">
          <a:avLst/>
        </a:prstGeom>
        <a:solidFill>
          <a:schemeClr val="accent5">
            <a:lumMod val="90000"/>
            <a:alpha val="49804"/>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solidFill>
                <a:srgbClr val="000000"/>
              </a:solidFill>
            </a:rPr>
            <a:t>Government</a:t>
          </a:r>
          <a:endParaRPr lang="en-US" sz="1000" kern="1200" dirty="0">
            <a:solidFill>
              <a:srgbClr val="000000"/>
            </a:solidFill>
          </a:endParaRPr>
        </a:p>
      </dsp:txBody>
      <dsp:txXfrm>
        <a:off x="1718094" y="191"/>
        <a:ext cx="1207173" cy="535384"/>
      </dsp:txXfrm>
    </dsp:sp>
    <dsp:sp modelId="{3464FFD6-95AB-47AF-A0E2-226AF1E8F9FE}">
      <dsp:nvSpPr>
        <dsp:cNvPr id="0" name=""/>
        <dsp:cNvSpPr/>
      </dsp:nvSpPr>
      <dsp:spPr>
        <a:xfrm flipH="1">
          <a:off x="2743201" y="685805"/>
          <a:ext cx="621961" cy="535384"/>
        </a:xfrm>
        <a:prstGeom prst="ellipse">
          <a:avLst/>
        </a:prstGeom>
        <a:solidFill>
          <a:schemeClr val="accent5">
            <a:lumMod val="90000"/>
            <a:alpha val="49804"/>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solidFill>
                <a:srgbClr val="000000"/>
              </a:solidFill>
            </a:rPr>
            <a:t>Angel</a:t>
          </a:r>
          <a:endParaRPr lang="en-US" sz="1000" kern="1200" dirty="0">
            <a:solidFill>
              <a:srgbClr val="000000"/>
            </a:solidFill>
          </a:endParaRPr>
        </a:p>
      </dsp:txBody>
      <dsp:txXfrm flipH="1">
        <a:off x="2743201" y="685805"/>
        <a:ext cx="621961" cy="535384"/>
      </dsp:txXfrm>
    </dsp:sp>
    <dsp:sp modelId="{86AE4451-2CD6-4EA7-92D8-3A21FD0F808D}">
      <dsp:nvSpPr>
        <dsp:cNvPr id="0" name=""/>
        <dsp:cNvSpPr/>
      </dsp:nvSpPr>
      <dsp:spPr>
        <a:xfrm>
          <a:off x="1846787" y="1394824"/>
          <a:ext cx="949787" cy="535384"/>
        </a:xfrm>
        <a:prstGeom prst="ellipse">
          <a:avLst/>
        </a:prstGeom>
        <a:solidFill>
          <a:schemeClr val="accent5">
            <a:lumMod val="90000"/>
            <a:alpha val="49804"/>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solidFill>
                <a:srgbClr val="000000"/>
              </a:solidFill>
            </a:rPr>
            <a:t>Venture Capital</a:t>
          </a:r>
          <a:endParaRPr lang="en-US" sz="1000" kern="1200" dirty="0">
            <a:solidFill>
              <a:srgbClr val="000000"/>
            </a:solidFill>
          </a:endParaRPr>
        </a:p>
      </dsp:txBody>
      <dsp:txXfrm>
        <a:off x="1846787" y="1394824"/>
        <a:ext cx="949787" cy="535384"/>
      </dsp:txXfrm>
    </dsp:sp>
    <dsp:sp modelId="{8D77E340-5343-45BC-AFFA-518363370EF1}">
      <dsp:nvSpPr>
        <dsp:cNvPr id="0" name=""/>
        <dsp:cNvSpPr/>
      </dsp:nvSpPr>
      <dsp:spPr>
        <a:xfrm>
          <a:off x="803692" y="685800"/>
          <a:ext cx="1069489" cy="535384"/>
        </a:xfrm>
        <a:prstGeom prst="ellipse">
          <a:avLst/>
        </a:prstGeom>
        <a:solidFill>
          <a:schemeClr val="accent5">
            <a:lumMod val="90000"/>
            <a:alpha val="49804"/>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solidFill>
                <a:srgbClr val="000000"/>
              </a:solidFill>
            </a:rPr>
            <a:t>Accelerators</a:t>
          </a:r>
          <a:endParaRPr lang="en-US" sz="1000" kern="1200" dirty="0">
            <a:solidFill>
              <a:srgbClr val="000000"/>
            </a:solidFill>
          </a:endParaRPr>
        </a:p>
      </dsp:txBody>
      <dsp:txXfrm>
        <a:off x="803692" y="685800"/>
        <a:ext cx="1069489" cy="535384"/>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0F8E577-F73D-4313-8348-139744517C76}">
      <dsp:nvSpPr>
        <dsp:cNvPr id="0" name=""/>
        <dsp:cNvSpPr/>
      </dsp:nvSpPr>
      <dsp:spPr>
        <a:xfrm>
          <a:off x="1614138" y="381000"/>
          <a:ext cx="1281460" cy="1126459"/>
        </a:xfrm>
        <a:prstGeom prst="ellipse">
          <a:avLst/>
        </a:prstGeom>
        <a:solidFill>
          <a:srgbClr val="996633">
            <a:alpha val="49804"/>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b="1" kern="1200" dirty="0" smtClean="0">
              <a:solidFill>
                <a:srgbClr val="000000"/>
              </a:solidFill>
            </a:rPr>
            <a:t>Corporates</a:t>
          </a:r>
          <a:endParaRPr lang="en-US" sz="1200" b="1" kern="1200" dirty="0">
            <a:solidFill>
              <a:srgbClr val="000000"/>
            </a:solidFill>
          </a:endParaRPr>
        </a:p>
      </dsp:txBody>
      <dsp:txXfrm>
        <a:off x="1614138" y="381000"/>
        <a:ext cx="1281460" cy="1126459"/>
      </dsp:txXfrm>
    </dsp:sp>
    <dsp:sp modelId="{4D123E37-9537-4D11-B719-26959307CEF2}">
      <dsp:nvSpPr>
        <dsp:cNvPr id="0" name=""/>
        <dsp:cNvSpPr/>
      </dsp:nvSpPr>
      <dsp:spPr>
        <a:xfrm>
          <a:off x="1752603" y="76202"/>
          <a:ext cx="858317" cy="439693"/>
        </a:xfrm>
        <a:prstGeom prst="ellipse">
          <a:avLst/>
        </a:prstGeom>
        <a:solidFill>
          <a:srgbClr val="996600">
            <a:alpha val="49804"/>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solidFill>
                <a:srgbClr val="000000"/>
              </a:solidFill>
            </a:rPr>
            <a:t>R&amp;D Labs</a:t>
          </a:r>
          <a:endParaRPr lang="en-US" sz="1000" kern="1200" dirty="0">
            <a:solidFill>
              <a:srgbClr val="000000"/>
            </a:solidFill>
          </a:endParaRPr>
        </a:p>
      </dsp:txBody>
      <dsp:txXfrm>
        <a:off x="1752603" y="76202"/>
        <a:ext cx="858317" cy="439693"/>
      </dsp:txXfrm>
    </dsp:sp>
    <dsp:sp modelId="{3464FFD6-95AB-47AF-A0E2-226AF1E8F9FE}">
      <dsp:nvSpPr>
        <dsp:cNvPr id="0" name=""/>
        <dsp:cNvSpPr/>
      </dsp:nvSpPr>
      <dsp:spPr>
        <a:xfrm flipH="1">
          <a:off x="2743197" y="685792"/>
          <a:ext cx="1136704" cy="556517"/>
        </a:xfrm>
        <a:prstGeom prst="ellipse">
          <a:avLst/>
        </a:prstGeom>
        <a:solidFill>
          <a:srgbClr val="996633">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solidFill>
                <a:srgbClr val="000000"/>
              </a:solidFill>
            </a:rPr>
            <a:t>Entrepreneur Engagement</a:t>
          </a:r>
          <a:endParaRPr lang="en-US" sz="1000" kern="1200" dirty="0">
            <a:solidFill>
              <a:srgbClr val="000000"/>
            </a:solidFill>
          </a:endParaRPr>
        </a:p>
      </dsp:txBody>
      <dsp:txXfrm flipH="1">
        <a:off x="2743197" y="685792"/>
        <a:ext cx="1136704" cy="556517"/>
      </dsp:txXfrm>
    </dsp:sp>
    <dsp:sp modelId="{86AE4451-2CD6-4EA7-92D8-3A21FD0F808D}">
      <dsp:nvSpPr>
        <dsp:cNvPr id="0" name=""/>
        <dsp:cNvSpPr/>
      </dsp:nvSpPr>
      <dsp:spPr>
        <a:xfrm>
          <a:off x="1713804" y="1308927"/>
          <a:ext cx="1030832" cy="556517"/>
        </a:xfrm>
        <a:prstGeom prst="ellipse">
          <a:avLst/>
        </a:prstGeom>
        <a:solidFill>
          <a:srgbClr val="996633">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solidFill>
                <a:srgbClr val="000000"/>
              </a:solidFill>
            </a:rPr>
            <a:t>Access to Business Solutions</a:t>
          </a:r>
          <a:endParaRPr lang="en-US" sz="1000" kern="1200" dirty="0">
            <a:solidFill>
              <a:srgbClr val="000000"/>
            </a:solidFill>
          </a:endParaRPr>
        </a:p>
      </dsp:txBody>
      <dsp:txXfrm>
        <a:off x="1713804" y="1308927"/>
        <a:ext cx="1030832" cy="556517"/>
      </dsp:txXfrm>
    </dsp:sp>
    <dsp:sp modelId="{A7C1C5C3-9991-433D-803E-23CD216984D1}">
      <dsp:nvSpPr>
        <dsp:cNvPr id="0" name=""/>
        <dsp:cNvSpPr/>
      </dsp:nvSpPr>
      <dsp:spPr>
        <a:xfrm>
          <a:off x="609597" y="685806"/>
          <a:ext cx="1111705" cy="556517"/>
        </a:xfrm>
        <a:prstGeom prst="ellipse">
          <a:avLst/>
        </a:prstGeom>
        <a:solidFill>
          <a:srgbClr val="996633">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solidFill>
                <a:srgbClr val="000000"/>
              </a:solidFill>
            </a:rPr>
            <a:t>Recruitment</a:t>
          </a:r>
          <a:endParaRPr lang="en-US" sz="1000" kern="1200" dirty="0">
            <a:solidFill>
              <a:srgbClr val="000000"/>
            </a:solidFill>
          </a:endParaRPr>
        </a:p>
      </dsp:txBody>
      <dsp:txXfrm>
        <a:off x="609597" y="685806"/>
        <a:ext cx="1111705" cy="556517"/>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1" y="0"/>
            <a:ext cx="3171774" cy="480060"/>
          </a:xfrm>
          <a:prstGeom prst="rect">
            <a:avLst/>
          </a:prstGeom>
          <a:noFill/>
          <a:ln>
            <a:noFill/>
          </a:ln>
          <a:extLst/>
        </p:spPr>
        <p:txBody>
          <a:bodyPr vert="horz" wrap="square" lIns="91298" tIns="45651" rIns="91298" bIns="45651" numCol="1" anchor="t" anchorCtr="0" compatLnSpc="1">
            <a:prstTxWarp prst="textNoShape">
              <a:avLst/>
            </a:prstTxWarp>
          </a:bodyPr>
          <a:lstStyle>
            <a:lvl1pPr algn="l" eaLnBrk="1" hangingPunct="1">
              <a:lnSpc>
                <a:spcPct val="100000"/>
              </a:lnSpc>
              <a:defRPr sz="1100">
                <a:solidFill>
                  <a:schemeClr val="tx1"/>
                </a:solidFill>
                <a:effectLst/>
                <a:latin typeface="Times New Roman" pitchFamily="18" charset="0"/>
                <a:cs typeface="+mn-cs"/>
              </a:defRPr>
            </a:lvl1pPr>
          </a:lstStyle>
          <a:p>
            <a:pPr>
              <a:defRPr/>
            </a:pPr>
            <a:endParaRPr lang="en-IN" dirty="0"/>
          </a:p>
        </p:txBody>
      </p:sp>
      <p:sp>
        <p:nvSpPr>
          <p:cNvPr id="44035" name="Rectangle 3"/>
          <p:cNvSpPr>
            <a:spLocks noGrp="1" noChangeArrowheads="1"/>
          </p:cNvSpPr>
          <p:nvPr>
            <p:ph type="dt" sz="quarter" idx="1"/>
          </p:nvPr>
        </p:nvSpPr>
        <p:spPr bwMode="auto">
          <a:xfrm>
            <a:off x="4143427" y="0"/>
            <a:ext cx="3171773" cy="480060"/>
          </a:xfrm>
          <a:prstGeom prst="rect">
            <a:avLst/>
          </a:prstGeom>
          <a:noFill/>
          <a:ln>
            <a:noFill/>
          </a:ln>
          <a:extLst/>
        </p:spPr>
        <p:txBody>
          <a:bodyPr vert="horz" wrap="square" lIns="91298" tIns="45651" rIns="91298" bIns="45651" numCol="1" anchor="t" anchorCtr="0" compatLnSpc="1">
            <a:prstTxWarp prst="textNoShape">
              <a:avLst/>
            </a:prstTxWarp>
          </a:bodyPr>
          <a:lstStyle>
            <a:lvl1pPr algn="r" eaLnBrk="1" hangingPunct="1">
              <a:lnSpc>
                <a:spcPct val="100000"/>
              </a:lnSpc>
              <a:defRPr sz="1100">
                <a:solidFill>
                  <a:schemeClr val="tx1"/>
                </a:solidFill>
                <a:effectLst/>
                <a:latin typeface="Times New Roman" pitchFamily="18" charset="0"/>
                <a:cs typeface="+mn-cs"/>
              </a:defRPr>
            </a:lvl1pPr>
          </a:lstStyle>
          <a:p>
            <a:pPr>
              <a:defRPr/>
            </a:pPr>
            <a:endParaRPr lang="en-IN" dirty="0"/>
          </a:p>
        </p:txBody>
      </p:sp>
      <p:sp>
        <p:nvSpPr>
          <p:cNvPr id="44036" name="Rectangle 4"/>
          <p:cNvSpPr>
            <a:spLocks noGrp="1" noChangeArrowheads="1"/>
          </p:cNvSpPr>
          <p:nvPr>
            <p:ph type="ftr" sz="quarter" idx="2"/>
          </p:nvPr>
        </p:nvSpPr>
        <p:spPr bwMode="auto">
          <a:xfrm>
            <a:off x="1" y="9121140"/>
            <a:ext cx="3171774" cy="480060"/>
          </a:xfrm>
          <a:prstGeom prst="rect">
            <a:avLst/>
          </a:prstGeom>
          <a:noFill/>
          <a:ln>
            <a:noFill/>
          </a:ln>
          <a:extLst/>
        </p:spPr>
        <p:txBody>
          <a:bodyPr vert="horz" wrap="square" lIns="91298" tIns="45651" rIns="91298" bIns="45651" numCol="1" anchor="b" anchorCtr="0" compatLnSpc="1">
            <a:prstTxWarp prst="textNoShape">
              <a:avLst/>
            </a:prstTxWarp>
          </a:bodyPr>
          <a:lstStyle>
            <a:lvl1pPr algn="l" eaLnBrk="1" hangingPunct="1">
              <a:lnSpc>
                <a:spcPct val="100000"/>
              </a:lnSpc>
              <a:defRPr sz="1100">
                <a:solidFill>
                  <a:schemeClr val="tx1"/>
                </a:solidFill>
                <a:effectLst/>
                <a:latin typeface="Times New Roman" pitchFamily="18" charset="0"/>
                <a:cs typeface="+mn-cs"/>
              </a:defRPr>
            </a:lvl1pPr>
          </a:lstStyle>
          <a:p>
            <a:pPr>
              <a:defRPr/>
            </a:pPr>
            <a:endParaRPr lang="en-IN" dirty="0"/>
          </a:p>
        </p:txBody>
      </p:sp>
      <p:sp>
        <p:nvSpPr>
          <p:cNvPr id="44037" name="Rectangle 5"/>
          <p:cNvSpPr>
            <a:spLocks noGrp="1" noChangeArrowheads="1"/>
          </p:cNvSpPr>
          <p:nvPr>
            <p:ph type="sldNum" sz="quarter" idx="3"/>
          </p:nvPr>
        </p:nvSpPr>
        <p:spPr bwMode="auto">
          <a:xfrm>
            <a:off x="4143427" y="9121140"/>
            <a:ext cx="3171773" cy="480060"/>
          </a:xfrm>
          <a:prstGeom prst="rect">
            <a:avLst/>
          </a:prstGeom>
          <a:noFill/>
          <a:ln>
            <a:noFill/>
          </a:ln>
          <a:extLst/>
        </p:spPr>
        <p:txBody>
          <a:bodyPr vert="horz" wrap="square" lIns="91298" tIns="45651" rIns="91298" bIns="45651" numCol="1" anchor="b" anchorCtr="0" compatLnSpc="1">
            <a:prstTxWarp prst="textNoShape">
              <a:avLst/>
            </a:prstTxWarp>
          </a:bodyPr>
          <a:lstStyle>
            <a:lvl1pPr algn="r" eaLnBrk="1" hangingPunct="1">
              <a:defRPr>
                <a:solidFill>
                  <a:schemeClr val="tx1"/>
                </a:solidFill>
                <a:latin typeface="Times New Roman" pitchFamily="18" charset="0"/>
              </a:defRPr>
            </a:lvl1pPr>
          </a:lstStyle>
          <a:p>
            <a:fld id="{1D9EF568-7271-46FC-B8A8-948E95FB477D}" type="slidenum">
              <a:rPr lang="en-US"/>
              <a:pPr/>
              <a:t>‹#›</a:t>
            </a:fld>
            <a:endParaRPr lang="en-US" dirty="0"/>
          </a:p>
        </p:txBody>
      </p:sp>
    </p:spTree>
    <p:extLst>
      <p:ext uri="{BB962C8B-B14F-4D97-AF65-F5344CB8AC3E}">
        <p14:creationId xmlns:p14="http://schemas.microsoft.com/office/powerpoint/2010/main" xmlns="" val="15362012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1" y="0"/>
            <a:ext cx="3171774" cy="480060"/>
          </a:xfrm>
          <a:prstGeom prst="rect">
            <a:avLst/>
          </a:prstGeom>
          <a:noFill/>
          <a:ln>
            <a:noFill/>
          </a:ln>
          <a:extLst/>
        </p:spPr>
        <p:txBody>
          <a:bodyPr vert="horz" wrap="square" lIns="91298" tIns="45651" rIns="91298" bIns="45651" numCol="1" anchor="t" anchorCtr="0" compatLnSpc="1">
            <a:prstTxWarp prst="textNoShape">
              <a:avLst/>
            </a:prstTxWarp>
          </a:bodyPr>
          <a:lstStyle>
            <a:lvl1pPr algn="l" eaLnBrk="1" hangingPunct="1">
              <a:lnSpc>
                <a:spcPct val="100000"/>
              </a:lnSpc>
              <a:defRPr sz="1100">
                <a:solidFill>
                  <a:schemeClr val="tx1"/>
                </a:solidFill>
                <a:effectLst/>
                <a:latin typeface="Times New Roman" pitchFamily="18" charset="0"/>
                <a:cs typeface="+mn-cs"/>
              </a:defRPr>
            </a:lvl1pPr>
          </a:lstStyle>
          <a:p>
            <a:pPr>
              <a:defRPr/>
            </a:pPr>
            <a:endParaRPr lang="en-IN" dirty="0"/>
          </a:p>
        </p:txBody>
      </p:sp>
      <p:sp>
        <p:nvSpPr>
          <p:cNvPr id="4099" name="Rectangle 3"/>
          <p:cNvSpPr>
            <a:spLocks noGrp="1" noChangeArrowheads="1"/>
          </p:cNvSpPr>
          <p:nvPr>
            <p:ph type="dt" idx="1"/>
          </p:nvPr>
        </p:nvSpPr>
        <p:spPr bwMode="auto">
          <a:xfrm>
            <a:off x="4143427" y="0"/>
            <a:ext cx="3171773" cy="480060"/>
          </a:xfrm>
          <a:prstGeom prst="rect">
            <a:avLst/>
          </a:prstGeom>
          <a:noFill/>
          <a:ln>
            <a:noFill/>
          </a:ln>
          <a:extLst/>
        </p:spPr>
        <p:txBody>
          <a:bodyPr vert="horz" wrap="square" lIns="91298" tIns="45651" rIns="91298" bIns="45651" numCol="1" anchor="t" anchorCtr="0" compatLnSpc="1">
            <a:prstTxWarp prst="textNoShape">
              <a:avLst/>
            </a:prstTxWarp>
          </a:bodyPr>
          <a:lstStyle>
            <a:lvl1pPr algn="r" eaLnBrk="1" hangingPunct="1">
              <a:lnSpc>
                <a:spcPct val="100000"/>
              </a:lnSpc>
              <a:defRPr sz="1100">
                <a:solidFill>
                  <a:schemeClr val="tx1"/>
                </a:solidFill>
                <a:effectLst/>
                <a:latin typeface="Times New Roman" pitchFamily="18" charset="0"/>
                <a:cs typeface="+mn-cs"/>
              </a:defRPr>
            </a:lvl1pPr>
          </a:lstStyle>
          <a:p>
            <a:pPr>
              <a:defRPr/>
            </a:pPr>
            <a:endParaRPr lang="en-IN" dirty="0"/>
          </a:p>
        </p:txBody>
      </p:sp>
      <p:sp>
        <p:nvSpPr>
          <p:cNvPr id="14340" name="Rectangle 4"/>
          <p:cNvSpPr>
            <a:spLocks noGrp="1" noRot="1" noChangeAspect="1" noChangeArrowheads="1" noTextEdit="1"/>
          </p:cNvSpPr>
          <p:nvPr>
            <p:ph type="sldImg" idx="2"/>
          </p:nvPr>
        </p:nvSpPr>
        <p:spPr bwMode="auto">
          <a:xfrm>
            <a:off x="1260475" y="722313"/>
            <a:ext cx="4794250" cy="3595687"/>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74924" y="4562061"/>
            <a:ext cx="5365352" cy="4319050"/>
          </a:xfrm>
          <a:prstGeom prst="rect">
            <a:avLst/>
          </a:prstGeom>
          <a:noFill/>
          <a:ln>
            <a:noFill/>
          </a:ln>
          <a:extLst/>
        </p:spPr>
        <p:txBody>
          <a:bodyPr vert="horz" wrap="square" lIns="91298" tIns="45651" rIns="91298" bIns="4565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1" y="9121140"/>
            <a:ext cx="3171774" cy="480060"/>
          </a:xfrm>
          <a:prstGeom prst="rect">
            <a:avLst/>
          </a:prstGeom>
          <a:noFill/>
          <a:ln>
            <a:noFill/>
          </a:ln>
          <a:extLst/>
        </p:spPr>
        <p:txBody>
          <a:bodyPr vert="horz" wrap="square" lIns="91298" tIns="45651" rIns="91298" bIns="45651" numCol="1" anchor="b" anchorCtr="0" compatLnSpc="1">
            <a:prstTxWarp prst="textNoShape">
              <a:avLst/>
            </a:prstTxWarp>
          </a:bodyPr>
          <a:lstStyle>
            <a:lvl1pPr algn="l" eaLnBrk="1" hangingPunct="1">
              <a:lnSpc>
                <a:spcPct val="100000"/>
              </a:lnSpc>
              <a:defRPr sz="1100">
                <a:solidFill>
                  <a:schemeClr val="tx1"/>
                </a:solidFill>
                <a:effectLst/>
                <a:latin typeface="Times New Roman" pitchFamily="18" charset="0"/>
                <a:cs typeface="+mn-cs"/>
              </a:defRPr>
            </a:lvl1pPr>
          </a:lstStyle>
          <a:p>
            <a:pPr>
              <a:defRPr/>
            </a:pPr>
            <a:endParaRPr lang="en-IN" dirty="0"/>
          </a:p>
        </p:txBody>
      </p:sp>
      <p:sp>
        <p:nvSpPr>
          <p:cNvPr id="4103" name="Rectangle 7"/>
          <p:cNvSpPr>
            <a:spLocks noGrp="1" noChangeArrowheads="1"/>
          </p:cNvSpPr>
          <p:nvPr>
            <p:ph type="sldNum" sz="quarter" idx="5"/>
          </p:nvPr>
        </p:nvSpPr>
        <p:spPr bwMode="auto">
          <a:xfrm>
            <a:off x="4143427" y="9121140"/>
            <a:ext cx="3171773" cy="480060"/>
          </a:xfrm>
          <a:prstGeom prst="rect">
            <a:avLst/>
          </a:prstGeom>
          <a:noFill/>
          <a:ln>
            <a:noFill/>
          </a:ln>
          <a:extLst/>
        </p:spPr>
        <p:txBody>
          <a:bodyPr vert="horz" wrap="square" lIns="91298" tIns="45651" rIns="91298" bIns="45651" numCol="1" anchor="b" anchorCtr="0" compatLnSpc="1">
            <a:prstTxWarp prst="textNoShape">
              <a:avLst/>
            </a:prstTxWarp>
          </a:bodyPr>
          <a:lstStyle>
            <a:lvl1pPr algn="r" eaLnBrk="1" hangingPunct="1">
              <a:defRPr>
                <a:solidFill>
                  <a:schemeClr val="tx1"/>
                </a:solidFill>
                <a:latin typeface="Times New Roman" pitchFamily="18" charset="0"/>
              </a:defRPr>
            </a:lvl1pPr>
          </a:lstStyle>
          <a:p>
            <a:fld id="{B66721CE-6513-4993-9E3B-37E7E1097F15}" type="slidenum">
              <a:rPr lang="en-US"/>
              <a:pPr/>
              <a:t>‹#›</a:t>
            </a:fld>
            <a:endParaRPr lang="en-US" dirty="0"/>
          </a:p>
        </p:txBody>
      </p:sp>
    </p:spTree>
    <p:extLst>
      <p:ext uri="{BB962C8B-B14F-4D97-AF65-F5344CB8AC3E}">
        <p14:creationId xmlns:p14="http://schemas.microsoft.com/office/powerpoint/2010/main" xmlns="" val="12430680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noFill/>
        </p:spPr>
        <p:txBody>
          <a:bodyPr/>
          <a:lstStyle/>
          <a:p>
            <a:endParaRPr lang="en-IN" dirty="0" smtClean="0"/>
          </a:p>
        </p:txBody>
      </p:sp>
      <p:sp>
        <p:nvSpPr>
          <p:cNvPr id="17412" name="Slide Number Placeholder 3"/>
          <p:cNvSpPr>
            <a:spLocks noGrp="1"/>
          </p:cNvSpPr>
          <p:nvPr>
            <p:ph type="sldNum" sz="quarter" idx="5"/>
          </p:nvPr>
        </p:nvSpPr>
        <p:spPr>
          <a:noFill/>
          <a:ln>
            <a:miter lim="800000"/>
            <a:headEnd/>
            <a:tailEnd/>
          </a:ln>
        </p:spPr>
        <p:txBody>
          <a:bodyPr/>
          <a:lstStyle/>
          <a:p>
            <a:fld id="{F78C4C8C-0B29-4E16-BF37-343BC7731453}" type="slidenum">
              <a:rPr lang="en-US"/>
              <a:pPr/>
              <a:t>1</a:t>
            </a:fld>
            <a:endParaRPr lang="en-US" dirty="0"/>
          </a:p>
        </p:txBody>
      </p:sp>
    </p:spTree>
    <p:extLst>
      <p:ext uri="{BB962C8B-B14F-4D97-AF65-F5344CB8AC3E}">
        <p14:creationId xmlns:p14="http://schemas.microsoft.com/office/powerpoint/2010/main" xmlns="" val="2382329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p:spPr>
        <p:txBody>
          <a:bodyPr/>
          <a:lstStyle/>
          <a:p>
            <a:endParaRPr lang="en-IN" dirty="0" smtClean="0"/>
          </a:p>
        </p:txBody>
      </p:sp>
      <p:sp>
        <p:nvSpPr>
          <p:cNvPr id="27652" name="Slide Number Placeholder 3"/>
          <p:cNvSpPr>
            <a:spLocks noGrp="1"/>
          </p:cNvSpPr>
          <p:nvPr>
            <p:ph type="sldNum" sz="quarter" idx="5"/>
          </p:nvPr>
        </p:nvSpPr>
        <p:spPr>
          <a:noFill/>
          <a:ln>
            <a:miter lim="800000"/>
            <a:headEnd/>
            <a:tailEnd/>
          </a:ln>
        </p:spPr>
        <p:txBody>
          <a:bodyPr/>
          <a:lstStyle/>
          <a:p>
            <a:fld id="{F5896B99-E4A0-4122-9143-7E4B78EDA4B3}" type="slidenum">
              <a:rPr lang="en-US"/>
              <a:pPr/>
              <a:t>6</a:t>
            </a:fld>
            <a:endParaRPr lang="en-US" dirty="0"/>
          </a:p>
        </p:txBody>
      </p:sp>
    </p:spTree>
    <p:extLst>
      <p:ext uri="{BB962C8B-B14F-4D97-AF65-F5344CB8AC3E}">
        <p14:creationId xmlns="" xmlns:p14="http://schemas.microsoft.com/office/powerpoint/2010/main" val="1759500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p:spPr>
        <p:txBody>
          <a:bodyPr/>
          <a:lstStyle/>
          <a:p>
            <a:endParaRPr lang="en-IN" dirty="0" smtClean="0"/>
          </a:p>
        </p:txBody>
      </p:sp>
      <p:sp>
        <p:nvSpPr>
          <p:cNvPr id="27652" name="Slide Number Placeholder 3"/>
          <p:cNvSpPr>
            <a:spLocks noGrp="1"/>
          </p:cNvSpPr>
          <p:nvPr>
            <p:ph type="sldNum" sz="quarter" idx="5"/>
          </p:nvPr>
        </p:nvSpPr>
        <p:spPr>
          <a:noFill/>
          <a:ln>
            <a:miter lim="800000"/>
            <a:headEnd/>
            <a:tailEnd/>
          </a:ln>
        </p:spPr>
        <p:txBody>
          <a:bodyPr/>
          <a:lstStyle/>
          <a:p>
            <a:fld id="{F5896B99-E4A0-4122-9143-7E4B78EDA4B3}" type="slidenum">
              <a:rPr lang="en-US"/>
              <a:pPr/>
              <a:t>7</a:t>
            </a:fld>
            <a:endParaRPr lang="en-US" dirty="0"/>
          </a:p>
        </p:txBody>
      </p:sp>
    </p:spTree>
    <p:extLst>
      <p:ext uri="{BB962C8B-B14F-4D97-AF65-F5344CB8AC3E}">
        <p14:creationId xmlns="" xmlns:p14="http://schemas.microsoft.com/office/powerpoint/2010/main" val="1759500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miter lim="800000"/>
            <a:headEnd/>
            <a:tailEnd/>
          </a:ln>
        </p:spPr>
        <p:txBody>
          <a:bodyPr/>
          <a:lstStyle/>
          <a:p>
            <a:fld id="{07A530DA-EE89-4E86-BDF6-BA8789BEFC2B}" type="slidenum">
              <a:rPr lang="en-US"/>
              <a:pPr/>
              <a:t>8</a:t>
            </a:fld>
            <a:endParaRPr lang="en-US" dirty="0"/>
          </a:p>
        </p:txBody>
      </p:sp>
      <p:sp>
        <p:nvSpPr>
          <p:cNvPr id="29699" name="Text Box 2"/>
          <p:cNvSpPr txBox="1">
            <a:spLocks noChangeArrowheads="1"/>
          </p:cNvSpPr>
          <p:nvPr/>
        </p:nvSpPr>
        <p:spPr bwMode="auto">
          <a:xfrm>
            <a:off x="1230105" y="706672"/>
            <a:ext cx="4882798" cy="3628777"/>
          </a:xfrm>
          <a:prstGeom prst="rect">
            <a:avLst/>
          </a:prstGeom>
          <a:solidFill>
            <a:srgbClr val="FFFFFF"/>
          </a:solidFill>
          <a:ln w="9525">
            <a:solidFill>
              <a:srgbClr val="000000"/>
            </a:solidFill>
            <a:miter lim="800000"/>
            <a:headEnd/>
            <a:tailEnd/>
          </a:ln>
        </p:spPr>
        <p:txBody>
          <a:bodyPr wrap="none" lIns="89802" tIns="44903" rIns="89802" bIns="44903" anchor="ctr"/>
          <a:lstStyle/>
          <a:p>
            <a:pPr algn="ctr" defTabSz="1028700" eaLnBrk="1" hangingPunct="1">
              <a:lnSpc>
                <a:spcPct val="110000"/>
              </a:lnSpc>
            </a:pPr>
            <a:endParaRPr lang="en-IN" dirty="0"/>
          </a:p>
        </p:txBody>
      </p:sp>
      <p:sp>
        <p:nvSpPr>
          <p:cNvPr id="29700" name="Rectangle 3"/>
          <p:cNvSpPr>
            <a:spLocks noGrp="1" noChangeArrowheads="1"/>
          </p:cNvSpPr>
          <p:nvPr>
            <p:ph type="body"/>
          </p:nvPr>
        </p:nvSpPr>
        <p:spPr>
          <a:xfrm>
            <a:off x="958567" y="4572498"/>
            <a:ext cx="5416062" cy="4344394"/>
          </a:xfrm>
          <a:noFill/>
        </p:spPr>
        <p:txBody>
          <a:bodyPr wrap="none" lIns="89810" tIns="44903" rIns="89810" bIns="44903" anchor="ctr"/>
          <a:lstStyle/>
          <a:p>
            <a:pPr eaLnBrk="1" hangingPunct="1"/>
            <a:endParaRPr lang="en-IN" dirty="0" smtClean="0"/>
          </a:p>
        </p:txBody>
      </p:sp>
    </p:spTree>
    <p:extLst>
      <p:ext uri="{BB962C8B-B14F-4D97-AF65-F5344CB8AC3E}">
        <p14:creationId xmlns:p14="http://schemas.microsoft.com/office/powerpoint/2010/main" xmlns="" val="10233010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4" name="Rectangle 6"/>
          <p:cNvSpPr>
            <a:spLocks noChangeArrowheads="1"/>
          </p:cNvSpPr>
          <p:nvPr userDrawn="1"/>
        </p:nvSpPr>
        <p:spPr bwMode="auto">
          <a:xfrm>
            <a:off x="0" y="0"/>
            <a:ext cx="9144000" cy="685800"/>
          </a:xfrm>
          <a:prstGeom prst="rect">
            <a:avLst/>
          </a:prstGeom>
          <a:solidFill>
            <a:srgbClr val="4E8F2D"/>
          </a:solidFill>
          <a:ln>
            <a:noFill/>
          </a:ln>
          <a:extLst/>
        </p:spPr>
        <p:txBody>
          <a:bodyPr wrap="none" anchor="ctr"/>
          <a:lstStyle>
            <a:lvl1pPr eaLnBrk="0" hangingPunct="0">
              <a:defRPr sz="1000">
                <a:solidFill>
                  <a:schemeClr val="bg2"/>
                </a:solidFill>
                <a:latin typeface="Arial" panose="020B0604020202020204" pitchFamily="34" charset="0"/>
                <a:cs typeface="Arial" panose="020B0604020202020204" pitchFamily="34" charset="0"/>
              </a:defRPr>
            </a:lvl1pPr>
            <a:lvl2pPr marL="742950" indent="-285750" eaLnBrk="0" hangingPunct="0">
              <a:defRPr sz="1000">
                <a:solidFill>
                  <a:schemeClr val="bg2"/>
                </a:solidFill>
                <a:latin typeface="Arial" panose="020B0604020202020204" pitchFamily="34" charset="0"/>
                <a:cs typeface="Arial" panose="020B0604020202020204" pitchFamily="34" charset="0"/>
              </a:defRPr>
            </a:lvl2pPr>
            <a:lvl3pPr marL="1143000" indent="-228600" eaLnBrk="0" hangingPunct="0">
              <a:defRPr sz="1000">
                <a:solidFill>
                  <a:schemeClr val="bg2"/>
                </a:solidFill>
                <a:latin typeface="Arial" panose="020B0604020202020204" pitchFamily="34" charset="0"/>
                <a:cs typeface="Arial" panose="020B0604020202020204" pitchFamily="34" charset="0"/>
              </a:defRPr>
            </a:lvl3pPr>
            <a:lvl4pPr marL="1600200" indent="-228600" eaLnBrk="0" hangingPunct="0">
              <a:defRPr sz="1000">
                <a:solidFill>
                  <a:schemeClr val="bg2"/>
                </a:solidFill>
                <a:latin typeface="Arial" panose="020B0604020202020204" pitchFamily="34" charset="0"/>
                <a:cs typeface="Arial" panose="020B0604020202020204" pitchFamily="34" charset="0"/>
              </a:defRPr>
            </a:lvl4pPr>
            <a:lvl5pPr marL="2057400" indent="-228600" eaLnBrk="0" hangingPunct="0">
              <a:defRPr sz="1000">
                <a:solidFill>
                  <a:schemeClr val="bg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9pPr>
          </a:lstStyle>
          <a:p>
            <a:pPr algn="ctr" eaLnBrk="1" hangingPunct="1">
              <a:lnSpc>
                <a:spcPct val="110000"/>
              </a:lnSpc>
              <a:defRPr/>
            </a:pPr>
            <a:endParaRPr lang="en-US" dirty="0" smtClean="0"/>
          </a:p>
        </p:txBody>
      </p:sp>
      <p:sp>
        <p:nvSpPr>
          <p:cNvPr id="5" name="Rectangle 68"/>
          <p:cNvSpPr>
            <a:spLocks noChangeArrowheads="1"/>
          </p:cNvSpPr>
          <p:nvPr userDrawn="1"/>
        </p:nvSpPr>
        <p:spPr bwMode="auto">
          <a:xfrm>
            <a:off x="3209925" y="6575425"/>
            <a:ext cx="1939925" cy="244475"/>
          </a:xfrm>
          <a:prstGeom prst="rect">
            <a:avLst/>
          </a:prstGeom>
          <a:noFill/>
          <a:ln>
            <a:noFill/>
          </a:ln>
          <a:extLst/>
        </p:spPr>
        <p:txBody>
          <a:bodyPr wrap="none">
            <a:spAutoFit/>
          </a:bodyPr>
          <a:lstStyle>
            <a:lvl1pPr eaLnBrk="0" hangingPunct="0">
              <a:defRPr sz="1000">
                <a:solidFill>
                  <a:schemeClr val="bg2"/>
                </a:solidFill>
                <a:latin typeface="Arial" panose="020B0604020202020204" pitchFamily="34" charset="0"/>
                <a:cs typeface="Arial" panose="020B0604020202020204" pitchFamily="34" charset="0"/>
              </a:defRPr>
            </a:lvl1pPr>
            <a:lvl2pPr marL="742950" indent="-285750" eaLnBrk="0" hangingPunct="0">
              <a:defRPr sz="1000">
                <a:solidFill>
                  <a:schemeClr val="bg2"/>
                </a:solidFill>
                <a:latin typeface="Arial" panose="020B0604020202020204" pitchFamily="34" charset="0"/>
                <a:cs typeface="Arial" panose="020B0604020202020204" pitchFamily="34" charset="0"/>
              </a:defRPr>
            </a:lvl2pPr>
            <a:lvl3pPr marL="1143000" indent="-228600" eaLnBrk="0" hangingPunct="0">
              <a:defRPr sz="1000">
                <a:solidFill>
                  <a:schemeClr val="bg2"/>
                </a:solidFill>
                <a:latin typeface="Arial" panose="020B0604020202020204" pitchFamily="34" charset="0"/>
                <a:cs typeface="Arial" panose="020B0604020202020204" pitchFamily="34" charset="0"/>
              </a:defRPr>
            </a:lvl3pPr>
            <a:lvl4pPr marL="1600200" indent="-228600" eaLnBrk="0" hangingPunct="0">
              <a:defRPr sz="1000">
                <a:solidFill>
                  <a:schemeClr val="bg2"/>
                </a:solidFill>
                <a:latin typeface="Arial" panose="020B0604020202020204" pitchFamily="34" charset="0"/>
                <a:cs typeface="Arial" panose="020B0604020202020204" pitchFamily="34" charset="0"/>
              </a:defRPr>
            </a:lvl4pPr>
            <a:lvl5pPr marL="2057400" indent="-228600" eaLnBrk="0" hangingPunct="0">
              <a:defRPr sz="1000">
                <a:solidFill>
                  <a:schemeClr val="bg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9pPr>
          </a:lstStyle>
          <a:p>
            <a:pPr eaLnBrk="1" hangingPunct="1">
              <a:buClr>
                <a:srgbClr val="000000"/>
              </a:buClr>
              <a:buSzPct val="100000"/>
              <a:buFont typeface="Times New Roman" panose="02020603050405020304" pitchFamily="18" charset="0"/>
              <a:buNone/>
              <a:defRPr/>
            </a:pPr>
            <a:r>
              <a:rPr lang="en-GB" dirty="0" smtClean="0">
                <a:solidFill>
                  <a:srgbClr val="000000"/>
                </a:solidFill>
                <a:ea typeface="Arial Unicode MS" panose="020B0604020202020204" pitchFamily="34" charset="-128"/>
                <a:cs typeface="Arial Unicode MS" panose="020B0604020202020204" pitchFamily="34" charset="-128"/>
              </a:rPr>
              <a:t>Strictly Private and Confidential</a:t>
            </a:r>
            <a:endParaRPr lang="en-US" dirty="0" smtClean="0">
              <a:solidFill>
                <a:srgbClr val="000000"/>
              </a:solidFill>
              <a:ea typeface="Arial Unicode MS" panose="020B0604020202020204" pitchFamily="34" charset="-128"/>
              <a:cs typeface="Arial Unicode MS" panose="020B0604020202020204" pitchFamily="34" charset="-128"/>
            </a:endParaRPr>
          </a:p>
        </p:txBody>
      </p:sp>
      <p:sp>
        <p:nvSpPr>
          <p:cNvPr id="6" name="Rectangle 2"/>
          <p:cNvSpPr>
            <a:spLocks noChangeArrowheads="1"/>
          </p:cNvSpPr>
          <p:nvPr userDrawn="1"/>
        </p:nvSpPr>
        <p:spPr bwMode="auto">
          <a:xfrm>
            <a:off x="457200" y="6400800"/>
            <a:ext cx="8382000" cy="46038"/>
          </a:xfrm>
          <a:prstGeom prst="rect">
            <a:avLst/>
          </a:prstGeom>
          <a:noFill/>
          <a:ln>
            <a:noFill/>
          </a:ln>
          <a:extLst/>
        </p:spPr>
        <p:txBody>
          <a:bodyPr wrap="none" anchor="ctr"/>
          <a:lstStyle>
            <a:lvl1pPr eaLnBrk="0" hangingPunct="0">
              <a:defRPr sz="1000">
                <a:solidFill>
                  <a:schemeClr val="bg2"/>
                </a:solidFill>
                <a:latin typeface="Arial" panose="020B0604020202020204" pitchFamily="34" charset="0"/>
                <a:cs typeface="Arial" panose="020B0604020202020204" pitchFamily="34" charset="0"/>
              </a:defRPr>
            </a:lvl1pPr>
            <a:lvl2pPr marL="742950" indent="-285750" eaLnBrk="0" hangingPunct="0">
              <a:defRPr sz="1000">
                <a:solidFill>
                  <a:schemeClr val="bg2"/>
                </a:solidFill>
                <a:latin typeface="Arial" panose="020B0604020202020204" pitchFamily="34" charset="0"/>
                <a:cs typeface="Arial" panose="020B0604020202020204" pitchFamily="34" charset="0"/>
              </a:defRPr>
            </a:lvl2pPr>
            <a:lvl3pPr marL="1143000" indent="-228600" eaLnBrk="0" hangingPunct="0">
              <a:defRPr sz="1000">
                <a:solidFill>
                  <a:schemeClr val="bg2"/>
                </a:solidFill>
                <a:latin typeface="Arial" panose="020B0604020202020204" pitchFamily="34" charset="0"/>
                <a:cs typeface="Arial" panose="020B0604020202020204" pitchFamily="34" charset="0"/>
              </a:defRPr>
            </a:lvl3pPr>
            <a:lvl4pPr marL="1600200" indent="-228600" eaLnBrk="0" hangingPunct="0">
              <a:defRPr sz="1000">
                <a:solidFill>
                  <a:schemeClr val="bg2"/>
                </a:solidFill>
                <a:latin typeface="Arial" panose="020B0604020202020204" pitchFamily="34" charset="0"/>
                <a:cs typeface="Arial" panose="020B0604020202020204" pitchFamily="34" charset="0"/>
              </a:defRPr>
            </a:lvl4pPr>
            <a:lvl5pPr marL="2057400" indent="-228600" eaLnBrk="0" hangingPunct="0">
              <a:defRPr sz="1000">
                <a:solidFill>
                  <a:schemeClr val="bg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9pPr>
          </a:lstStyle>
          <a:p>
            <a:pPr algn="ctr" eaLnBrk="1" hangingPunct="1">
              <a:lnSpc>
                <a:spcPct val="110000"/>
              </a:lnSpc>
              <a:defRPr/>
            </a:pPr>
            <a:endParaRPr lang="en-IN" dirty="0" smtClean="0"/>
          </a:p>
        </p:txBody>
      </p:sp>
      <p:sp>
        <p:nvSpPr>
          <p:cNvPr id="7" name="Rectangle 9"/>
          <p:cNvSpPr>
            <a:spLocks noChangeArrowheads="1"/>
          </p:cNvSpPr>
          <p:nvPr userDrawn="1"/>
        </p:nvSpPr>
        <p:spPr bwMode="auto">
          <a:xfrm>
            <a:off x="457200" y="6553200"/>
            <a:ext cx="8382000" cy="76200"/>
          </a:xfrm>
          <a:prstGeom prst="rect">
            <a:avLst/>
          </a:prstGeom>
          <a:gradFill rotWithShape="1">
            <a:gsLst>
              <a:gs pos="0">
                <a:srgbClr val="498C40"/>
              </a:gs>
              <a:gs pos="100000">
                <a:srgbClr val="22411E"/>
              </a:gs>
            </a:gsLst>
            <a:lin ang="0" scaled="1"/>
          </a:gradFill>
          <a:ln>
            <a:noFill/>
          </a:ln>
          <a:extLst/>
        </p:spPr>
        <p:txBody>
          <a:bodyPr wrap="none" anchor="ctr"/>
          <a:lstStyle>
            <a:lvl1pPr eaLnBrk="0" hangingPunct="0">
              <a:defRPr sz="1000">
                <a:solidFill>
                  <a:schemeClr val="bg2"/>
                </a:solidFill>
                <a:latin typeface="Arial" panose="020B0604020202020204" pitchFamily="34" charset="0"/>
                <a:cs typeface="Arial" panose="020B0604020202020204" pitchFamily="34" charset="0"/>
              </a:defRPr>
            </a:lvl1pPr>
            <a:lvl2pPr marL="742950" indent="-285750" eaLnBrk="0" hangingPunct="0">
              <a:defRPr sz="1000">
                <a:solidFill>
                  <a:schemeClr val="bg2"/>
                </a:solidFill>
                <a:latin typeface="Arial" panose="020B0604020202020204" pitchFamily="34" charset="0"/>
                <a:cs typeface="Arial" panose="020B0604020202020204" pitchFamily="34" charset="0"/>
              </a:defRPr>
            </a:lvl2pPr>
            <a:lvl3pPr marL="1143000" indent="-228600" eaLnBrk="0" hangingPunct="0">
              <a:defRPr sz="1000">
                <a:solidFill>
                  <a:schemeClr val="bg2"/>
                </a:solidFill>
                <a:latin typeface="Arial" panose="020B0604020202020204" pitchFamily="34" charset="0"/>
                <a:cs typeface="Arial" panose="020B0604020202020204" pitchFamily="34" charset="0"/>
              </a:defRPr>
            </a:lvl3pPr>
            <a:lvl4pPr marL="1600200" indent="-228600" eaLnBrk="0" hangingPunct="0">
              <a:defRPr sz="1000">
                <a:solidFill>
                  <a:schemeClr val="bg2"/>
                </a:solidFill>
                <a:latin typeface="Arial" panose="020B0604020202020204" pitchFamily="34" charset="0"/>
                <a:cs typeface="Arial" panose="020B0604020202020204" pitchFamily="34" charset="0"/>
              </a:defRPr>
            </a:lvl4pPr>
            <a:lvl5pPr marL="2057400" indent="-228600" eaLnBrk="0" hangingPunct="0">
              <a:defRPr sz="1000">
                <a:solidFill>
                  <a:schemeClr val="bg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9pPr>
          </a:lstStyle>
          <a:p>
            <a:pPr algn="ctr" eaLnBrk="1" hangingPunct="1">
              <a:lnSpc>
                <a:spcPct val="110000"/>
              </a:lnSpc>
              <a:defRPr/>
            </a:pPr>
            <a:endParaRPr lang="en-US" dirty="0" smtClean="0"/>
          </a:p>
        </p:txBody>
      </p:sp>
      <p:sp>
        <p:nvSpPr>
          <p:cNvPr id="2" name="Title 1"/>
          <p:cNvSpPr>
            <a:spLocks noGrp="1"/>
          </p:cNvSpPr>
          <p:nvPr>
            <p:ph type="title"/>
          </p:nvPr>
        </p:nvSpPr>
        <p:spPr>
          <a:xfrm>
            <a:off x="76200" y="228600"/>
            <a:ext cx="7772400" cy="304800"/>
          </a:xfrm>
        </p:spPr>
        <p:txBody>
          <a:bodyPr/>
          <a:lstStyle>
            <a:lvl1pPr>
              <a:defRPr>
                <a:solidFill>
                  <a:schemeClr val="tx1">
                    <a:lumMod val="75000"/>
                  </a:schemeClr>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609600" y="990600"/>
            <a:ext cx="7391400" cy="5334000"/>
          </a:xfrm>
        </p:spPr>
        <p:txBody>
          <a:bodyPr/>
          <a:lstStyle>
            <a:lvl1pPr marL="169863" indent="-169863">
              <a:buFont typeface="Wingdings" pitchFamily="2" charset="2"/>
              <a:buChar char="§"/>
              <a:defRPr sz="2000"/>
            </a:lvl1pPr>
            <a:lvl2pPr marL="627063" indent="-169863">
              <a:buFont typeface="Arial" pitchFamily="34" charset="0"/>
              <a:buChar char="-"/>
              <a:defRPr sz="18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73"/>
          <p:cNvSpPr>
            <a:spLocks noGrp="1" noChangeArrowheads="1"/>
          </p:cNvSpPr>
          <p:nvPr>
            <p:ph type="sldNum" sz="quarter" idx="10"/>
          </p:nvPr>
        </p:nvSpPr>
        <p:spPr/>
        <p:txBody>
          <a:bodyPr/>
          <a:lstStyle>
            <a:lvl1pPr>
              <a:defRPr/>
            </a:lvl1pPr>
          </a:lstStyle>
          <a:p>
            <a:fld id="{E9F0963B-D452-4FEF-80BD-62EE9803320D}" type="slidenum">
              <a:rPr lang="en-US"/>
              <a:pPr/>
              <a:t>‹#›</a:t>
            </a:fld>
            <a:r>
              <a:rPr lang="en-US" dirty="0"/>
              <a:t> </a:t>
            </a:r>
            <a:r>
              <a:rPr lang="en-US" dirty="0" smtClean="0"/>
              <a:t>of x</a:t>
            </a:r>
            <a:endParaRPr lang="en-US" dirty="0"/>
          </a:p>
        </p:txBody>
      </p:sp>
      <p:pic>
        <p:nvPicPr>
          <p:cNvPr id="10" name="Picture 9" descr="ivy-camp-and-cap-logo.jpg"/>
          <p:cNvPicPr>
            <a:picLocks noChangeAspect="1"/>
          </p:cNvPicPr>
          <p:nvPr userDrawn="1"/>
        </p:nvPicPr>
        <p:blipFill>
          <a:blip r:embed="rId2" cstate="print"/>
          <a:stretch>
            <a:fillRect/>
          </a:stretch>
        </p:blipFill>
        <p:spPr>
          <a:xfrm>
            <a:off x="6324600" y="6096000"/>
            <a:ext cx="2819400" cy="762001"/>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6"/>
          <p:cNvSpPr>
            <a:spLocks noChangeArrowheads="1"/>
          </p:cNvSpPr>
          <p:nvPr userDrawn="1"/>
        </p:nvSpPr>
        <p:spPr bwMode="auto">
          <a:xfrm>
            <a:off x="0" y="0"/>
            <a:ext cx="9144000" cy="685800"/>
          </a:xfrm>
          <a:prstGeom prst="rect">
            <a:avLst/>
          </a:prstGeom>
          <a:solidFill>
            <a:srgbClr val="4E8F2D"/>
          </a:solidFill>
          <a:ln>
            <a:noFill/>
          </a:ln>
          <a:extLst/>
        </p:spPr>
        <p:txBody>
          <a:bodyPr wrap="none" anchor="ctr"/>
          <a:lstStyle>
            <a:lvl1pPr eaLnBrk="0" hangingPunct="0">
              <a:defRPr sz="1000">
                <a:solidFill>
                  <a:schemeClr val="bg2"/>
                </a:solidFill>
                <a:latin typeface="Arial" panose="020B0604020202020204" pitchFamily="34" charset="0"/>
                <a:cs typeface="Arial" panose="020B0604020202020204" pitchFamily="34" charset="0"/>
              </a:defRPr>
            </a:lvl1pPr>
            <a:lvl2pPr marL="742950" indent="-285750" eaLnBrk="0" hangingPunct="0">
              <a:defRPr sz="1000">
                <a:solidFill>
                  <a:schemeClr val="bg2"/>
                </a:solidFill>
                <a:latin typeface="Arial" panose="020B0604020202020204" pitchFamily="34" charset="0"/>
                <a:cs typeface="Arial" panose="020B0604020202020204" pitchFamily="34" charset="0"/>
              </a:defRPr>
            </a:lvl2pPr>
            <a:lvl3pPr marL="1143000" indent="-228600" eaLnBrk="0" hangingPunct="0">
              <a:defRPr sz="1000">
                <a:solidFill>
                  <a:schemeClr val="bg2"/>
                </a:solidFill>
                <a:latin typeface="Arial" panose="020B0604020202020204" pitchFamily="34" charset="0"/>
                <a:cs typeface="Arial" panose="020B0604020202020204" pitchFamily="34" charset="0"/>
              </a:defRPr>
            </a:lvl3pPr>
            <a:lvl4pPr marL="1600200" indent="-228600" eaLnBrk="0" hangingPunct="0">
              <a:defRPr sz="1000">
                <a:solidFill>
                  <a:schemeClr val="bg2"/>
                </a:solidFill>
                <a:latin typeface="Arial" panose="020B0604020202020204" pitchFamily="34" charset="0"/>
                <a:cs typeface="Arial" panose="020B0604020202020204" pitchFamily="34" charset="0"/>
              </a:defRPr>
            </a:lvl4pPr>
            <a:lvl5pPr marL="2057400" indent="-228600" eaLnBrk="0" hangingPunct="0">
              <a:defRPr sz="1000">
                <a:solidFill>
                  <a:schemeClr val="bg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9pPr>
          </a:lstStyle>
          <a:p>
            <a:pPr algn="ctr" eaLnBrk="1" hangingPunct="1">
              <a:lnSpc>
                <a:spcPct val="110000"/>
              </a:lnSpc>
              <a:defRPr/>
            </a:pPr>
            <a:endParaRPr lang="en-US" dirty="0" smtClean="0"/>
          </a:p>
        </p:txBody>
      </p:sp>
      <p:sp>
        <p:nvSpPr>
          <p:cNvPr id="5" name="Rectangle 68"/>
          <p:cNvSpPr>
            <a:spLocks noChangeArrowheads="1"/>
          </p:cNvSpPr>
          <p:nvPr userDrawn="1"/>
        </p:nvSpPr>
        <p:spPr bwMode="auto">
          <a:xfrm>
            <a:off x="3209925" y="6575425"/>
            <a:ext cx="1939925" cy="244475"/>
          </a:xfrm>
          <a:prstGeom prst="rect">
            <a:avLst/>
          </a:prstGeom>
          <a:noFill/>
          <a:ln>
            <a:noFill/>
          </a:ln>
          <a:extLst/>
        </p:spPr>
        <p:txBody>
          <a:bodyPr wrap="none">
            <a:spAutoFit/>
          </a:bodyPr>
          <a:lstStyle>
            <a:lvl1pPr eaLnBrk="0" hangingPunct="0">
              <a:defRPr sz="1000">
                <a:solidFill>
                  <a:schemeClr val="bg2"/>
                </a:solidFill>
                <a:latin typeface="Arial" panose="020B0604020202020204" pitchFamily="34" charset="0"/>
                <a:cs typeface="Arial" panose="020B0604020202020204" pitchFamily="34" charset="0"/>
              </a:defRPr>
            </a:lvl1pPr>
            <a:lvl2pPr marL="742950" indent="-285750" eaLnBrk="0" hangingPunct="0">
              <a:defRPr sz="1000">
                <a:solidFill>
                  <a:schemeClr val="bg2"/>
                </a:solidFill>
                <a:latin typeface="Arial" panose="020B0604020202020204" pitchFamily="34" charset="0"/>
                <a:cs typeface="Arial" panose="020B0604020202020204" pitchFamily="34" charset="0"/>
              </a:defRPr>
            </a:lvl2pPr>
            <a:lvl3pPr marL="1143000" indent="-228600" eaLnBrk="0" hangingPunct="0">
              <a:defRPr sz="1000">
                <a:solidFill>
                  <a:schemeClr val="bg2"/>
                </a:solidFill>
                <a:latin typeface="Arial" panose="020B0604020202020204" pitchFamily="34" charset="0"/>
                <a:cs typeface="Arial" panose="020B0604020202020204" pitchFamily="34" charset="0"/>
              </a:defRPr>
            </a:lvl3pPr>
            <a:lvl4pPr marL="1600200" indent="-228600" eaLnBrk="0" hangingPunct="0">
              <a:defRPr sz="1000">
                <a:solidFill>
                  <a:schemeClr val="bg2"/>
                </a:solidFill>
                <a:latin typeface="Arial" panose="020B0604020202020204" pitchFamily="34" charset="0"/>
                <a:cs typeface="Arial" panose="020B0604020202020204" pitchFamily="34" charset="0"/>
              </a:defRPr>
            </a:lvl4pPr>
            <a:lvl5pPr marL="2057400" indent="-228600" eaLnBrk="0" hangingPunct="0">
              <a:defRPr sz="1000">
                <a:solidFill>
                  <a:schemeClr val="bg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9pPr>
          </a:lstStyle>
          <a:p>
            <a:pPr eaLnBrk="1" hangingPunct="1">
              <a:buClr>
                <a:srgbClr val="000000"/>
              </a:buClr>
              <a:buSzPct val="100000"/>
              <a:buFont typeface="Times New Roman" panose="02020603050405020304" pitchFamily="18" charset="0"/>
              <a:buNone/>
              <a:defRPr/>
            </a:pPr>
            <a:r>
              <a:rPr lang="en-GB" dirty="0" smtClean="0">
                <a:solidFill>
                  <a:srgbClr val="000000"/>
                </a:solidFill>
                <a:ea typeface="Arial Unicode MS" panose="020B0604020202020204" pitchFamily="34" charset="-128"/>
                <a:cs typeface="Arial Unicode MS" panose="020B0604020202020204" pitchFamily="34" charset="-128"/>
              </a:rPr>
              <a:t>Strictly Private and Confidential</a:t>
            </a:r>
            <a:endParaRPr lang="en-US" dirty="0" smtClean="0">
              <a:solidFill>
                <a:srgbClr val="000000"/>
              </a:solidFill>
              <a:ea typeface="Arial Unicode MS" panose="020B0604020202020204" pitchFamily="34" charset="-128"/>
              <a:cs typeface="Arial Unicode MS" panose="020B0604020202020204" pitchFamily="34" charset="-128"/>
            </a:endParaRPr>
          </a:p>
        </p:txBody>
      </p:sp>
      <p:sp>
        <p:nvSpPr>
          <p:cNvPr id="6" name="Rectangle 2"/>
          <p:cNvSpPr>
            <a:spLocks noChangeArrowheads="1"/>
          </p:cNvSpPr>
          <p:nvPr userDrawn="1"/>
        </p:nvSpPr>
        <p:spPr bwMode="auto">
          <a:xfrm>
            <a:off x="457200" y="6400800"/>
            <a:ext cx="8382000" cy="46038"/>
          </a:xfrm>
          <a:prstGeom prst="rect">
            <a:avLst/>
          </a:prstGeom>
          <a:noFill/>
          <a:ln>
            <a:noFill/>
          </a:ln>
          <a:extLst/>
        </p:spPr>
        <p:txBody>
          <a:bodyPr wrap="none" anchor="ctr"/>
          <a:lstStyle>
            <a:lvl1pPr eaLnBrk="0" hangingPunct="0">
              <a:defRPr sz="1000">
                <a:solidFill>
                  <a:schemeClr val="bg2"/>
                </a:solidFill>
                <a:latin typeface="Arial" panose="020B0604020202020204" pitchFamily="34" charset="0"/>
                <a:cs typeface="Arial" panose="020B0604020202020204" pitchFamily="34" charset="0"/>
              </a:defRPr>
            </a:lvl1pPr>
            <a:lvl2pPr marL="742950" indent="-285750" eaLnBrk="0" hangingPunct="0">
              <a:defRPr sz="1000">
                <a:solidFill>
                  <a:schemeClr val="bg2"/>
                </a:solidFill>
                <a:latin typeface="Arial" panose="020B0604020202020204" pitchFamily="34" charset="0"/>
                <a:cs typeface="Arial" panose="020B0604020202020204" pitchFamily="34" charset="0"/>
              </a:defRPr>
            </a:lvl2pPr>
            <a:lvl3pPr marL="1143000" indent="-228600" eaLnBrk="0" hangingPunct="0">
              <a:defRPr sz="1000">
                <a:solidFill>
                  <a:schemeClr val="bg2"/>
                </a:solidFill>
                <a:latin typeface="Arial" panose="020B0604020202020204" pitchFamily="34" charset="0"/>
                <a:cs typeface="Arial" panose="020B0604020202020204" pitchFamily="34" charset="0"/>
              </a:defRPr>
            </a:lvl3pPr>
            <a:lvl4pPr marL="1600200" indent="-228600" eaLnBrk="0" hangingPunct="0">
              <a:defRPr sz="1000">
                <a:solidFill>
                  <a:schemeClr val="bg2"/>
                </a:solidFill>
                <a:latin typeface="Arial" panose="020B0604020202020204" pitchFamily="34" charset="0"/>
                <a:cs typeface="Arial" panose="020B0604020202020204" pitchFamily="34" charset="0"/>
              </a:defRPr>
            </a:lvl4pPr>
            <a:lvl5pPr marL="2057400" indent="-228600" eaLnBrk="0" hangingPunct="0">
              <a:defRPr sz="1000">
                <a:solidFill>
                  <a:schemeClr val="bg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9pPr>
          </a:lstStyle>
          <a:p>
            <a:pPr algn="ctr" eaLnBrk="1" hangingPunct="1">
              <a:lnSpc>
                <a:spcPct val="110000"/>
              </a:lnSpc>
              <a:defRPr/>
            </a:pPr>
            <a:endParaRPr lang="en-IN" dirty="0" smtClean="0"/>
          </a:p>
        </p:txBody>
      </p:sp>
      <p:pic>
        <p:nvPicPr>
          <p:cNvPr id="7" name="Picture 8"/>
          <p:cNvPicPr>
            <a:picLocks noChangeAspect="1" noChangeArrowheads="1"/>
          </p:cNvPicPr>
          <p:nvPr userDrawn="1"/>
        </p:nvPicPr>
        <p:blipFill>
          <a:blip r:embed="rId2" cstate="print"/>
          <a:srcRect/>
          <a:stretch>
            <a:fillRect/>
          </a:stretch>
        </p:blipFill>
        <p:spPr bwMode="auto">
          <a:xfrm>
            <a:off x="6996113" y="6037263"/>
            <a:ext cx="2147887" cy="820737"/>
          </a:xfrm>
          <a:prstGeom prst="rect">
            <a:avLst/>
          </a:prstGeom>
          <a:noFill/>
          <a:ln w="9525">
            <a:noFill/>
            <a:miter lim="800000"/>
            <a:headEnd/>
            <a:tailEnd/>
          </a:ln>
        </p:spPr>
      </p:pic>
      <p:sp>
        <p:nvSpPr>
          <p:cNvPr id="2" name="Vertical Title 1"/>
          <p:cNvSpPr>
            <a:spLocks noGrp="1"/>
          </p:cNvSpPr>
          <p:nvPr>
            <p:ph type="title" orient="vert"/>
          </p:nvPr>
        </p:nvSpPr>
        <p:spPr>
          <a:xfrm>
            <a:off x="6667500" y="228600"/>
            <a:ext cx="2019300"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28600"/>
            <a:ext cx="5905500"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bl" preserve="1">
  <p:cSld name="Title and Table">
    <p:spTree>
      <p:nvGrpSpPr>
        <p:cNvPr id="1" name=""/>
        <p:cNvGrpSpPr/>
        <p:nvPr/>
      </p:nvGrpSpPr>
      <p:grpSpPr>
        <a:xfrm>
          <a:off x="0" y="0"/>
          <a:ext cx="0" cy="0"/>
          <a:chOff x="0" y="0"/>
          <a:chExt cx="0" cy="0"/>
        </a:xfrm>
      </p:grpSpPr>
      <p:sp>
        <p:nvSpPr>
          <p:cNvPr id="4" name="Rectangle 6"/>
          <p:cNvSpPr>
            <a:spLocks noChangeArrowheads="1"/>
          </p:cNvSpPr>
          <p:nvPr userDrawn="1"/>
        </p:nvSpPr>
        <p:spPr bwMode="auto">
          <a:xfrm>
            <a:off x="0" y="0"/>
            <a:ext cx="9144000" cy="685800"/>
          </a:xfrm>
          <a:prstGeom prst="rect">
            <a:avLst/>
          </a:prstGeom>
          <a:solidFill>
            <a:srgbClr val="4E8F2D"/>
          </a:solidFill>
          <a:ln>
            <a:noFill/>
          </a:ln>
          <a:extLst/>
        </p:spPr>
        <p:txBody>
          <a:bodyPr wrap="none" anchor="ctr"/>
          <a:lstStyle>
            <a:lvl1pPr eaLnBrk="0" hangingPunct="0">
              <a:defRPr sz="1000">
                <a:solidFill>
                  <a:schemeClr val="bg2"/>
                </a:solidFill>
                <a:latin typeface="Arial" panose="020B0604020202020204" pitchFamily="34" charset="0"/>
                <a:cs typeface="Arial" panose="020B0604020202020204" pitchFamily="34" charset="0"/>
              </a:defRPr>
            </a:lvl1pPr>
            <a:lvl2pPr marL="742950" indent="-285750" eaLnBrk="0" hangingPunct="0">
              <a:defRPr sz="1000">
                <a:solidFill>
                  <a:schemeClr val="bg2"/>
                </a:solidFill>
                <a:latin typeface="Arial" panose="020B0604020202020204" pitchFamily="34" charset="0"/>
                <a:cs typeface="Arial" panose="020B0604020202020204" pitchFamily="34" charset="0"/>
              </a:defRPr>
            </a:lvl2pPr>
            <a:lvl3pPr marL="1143000" indent="-228600" eaLnBrk="0" hangingPunct="0">
              <a:defRPr sz="1000">
                <a:solidFill>
                  <a:schemeClr val="bg2"/>
                </a:solidFill>
                <a:latin typeface="Arial" panose="020B0604020202020204" pitchFamily="34" charset="0"/>
                <a:cs typeface="Arial" panose="020B0604020202020204" pitchFamily="34" charset="0"/>
              </a:defRPr>
            </a:lvl3pPr>
            <a:lvl4pPr marL="1600200" indent="-228600" eaLnBrk="0" hangingPunct="0">
              <a:defRPr sz="1000">
                <a:solidFill>
                  <a:schemeClr val="bg2"/>
                </a:solidFill>
                <a:latin typeface="Arial" panose="020B0604020202020204" pitchFamily="34" charset="0"/>
                <a:cs typeface="Arial" panose="020B0604020202020204" pitchFamily="34" charset="0"/>
              </a:defRPr>
            </a:lvl4pPr>
            <a:lvl5pPr marL="2057400" indent="-228600" eaLnBrk="0" hangingPunct="0">
              <a:defRPr sz="1000">
                <a:solidFill>
                  <a:schemeClr val="bg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9pPr>
          </a:lstStyle>
          <a:p>
            <a:pPr algn="ctr" eaLnBrk="1" hangingPunct="1">
              <a:lnSpc>
                <a:spcPct val="110000"/>
              </a:lnSpc>
              <a:defRPr/>
            </a:pPr>
            <a:endParaRPr lang="en-US" dirty="0" smtClean="0"/>
          </a:p>
        </p:txBody>
      </p:sp>
      <p:sp>
        <p:nvSpPr>
          <p:cNvPr id="5" name="Rectangle 68"/>
          <p:cNvSpPr>
            <a:spLocks noChangeArrowheads="1"/>
          </p:cNvSpPr>
          <p:nvPr userDrawn="1"/>
        </p:nvSpPr>
        <p:spPr bwMode="auto">
          <a:xfrm>
            <a:off x="3209925" y="6575425"/>
            <a:ext cx="1939925" cy="244475"/>
          </a:xfrm>
          <a:prstGeom prst="rect">
            <a:avLst/>
          </a:prstGeom>
          <a:noFill/>
          <a:ln>
            <a:noFill/>
          </a:ln>
          <a:extLst/>
        </p:spPr>
        <p:txBody>
          <a:bodyPr wrap="none">
            <a:spAutoFit/>
          </a:bodyPr>
          <a:lstStyle>
            <a:lvl1pPr eaLnBrk="0" hangingPunct="0">
              <a:defRPr sz="1000">
                <a:solidFill>
                  <a:schemeClr val="bg2"/>
                </a:solidFill>
                <a:latin typeface="Arial" panose="020B0604020202020204" pitchFamily="34" charset="0"/>
                <a:cs typeface="Arial" panose="020B0604020202020204" pitchFamily="34" charset="0"/>
              </a:defRPr>
            </a:lvl1pPr>
            <a:lvl2pPr marL="742950" indent="-285750" eaLnBrk="0" hangingPunct="0">
              <a:defRPr sz="1000">
                <a:solidFill>
                  <a:schemeClr val="bg2"/>
                </a:solidFill>
                <a:latin typeface="Arial" panose="020B0604020202020204" pitchFamily="34" charset="0"/>
                <a:cs typeface="Arial" panose="020B0604020202020204" pitchFamily="34" charset="0"/>
              </a:defRPr>
            </a:lvl2pPr>
            <a:lvl3pPr marL="1143000" indent="-228600" eaLnBrk="0" hangingPunct="0">
              <a:defRPr sz="1000">
                <a:solidFill>
                  <a:schemeClr val="bg2"/>
                </a:solidFill>
                <a:latin typeface="Arial" panose="020B0604020202020204" pitchFamily="34" charset="0"/>
                <a:cs typeface="Arial" panose="020B0604020202020204" pitchFamily="34" charset="0"/>
              </a:defRPr>
            </a:lvl3pPr>
            <a:lvl4pPr marL="1600200" indent="-228600" eaLnBrk="0" hangingPunct="0">
              <a:defRPr sz="1000">
                <a:solidFill>
                  <a:schemeClr val="bg2"/>
                </a:solidFill>
                <a:latin typeface="Arial" panose="020B0604020202020204" pitchFamily="34" charset="0"/>
                <a:cs typeface="Arial" panose="020B0604020202020204" pitchFamily="34" charset="0"/>
              </a:defRPr>
            </a:lvl4pPr>
            <a:lvl5pPr marL="2057400" indent="-228600" eaLnBrk="0" hangingPunct="0">
              <a:defRPr sz="1000">
                <a:solidFill>
                  <a:schemeClr val="bg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9pPr>
          </a:lstStyle>
          <a:p>
            <a:pPr eaLnBrk="1" hangingPunct="1">
              <a:buClr>
                <a:srgbClr val="000000"/>
              </a:buClr>
              <a:buSzPct val="100000"/>
              <a:buFont typeface="Times New Roman" panose="02020603050405020304" pitchFamily="18" charset="0"/>
              <a:buNone/>
              <a:defRPr/>
            </a:pPr>
            <a:r>
              <a:rPr lang="en-GB" dirty="0" smtClean="0">
                <a:solidFill>
                  <a:srgbClr val="000000"/>
                </a:solidFill>
                <a:ea typeface="Arial Unicode MS" panose="020B0604020202020204" pitchFamily="34" charset="-128"/>
                <a:cs typeface="Arial Unicode MS" panose="020B0604020202020204" pitchFamily="34" charset="-128"/>
              </a:rPr>
              <a:t>Strictly Private and Confidential</a:t>
            </a:r>
            <a:endParaRPr lang="en-US" dirty="0" smtClean="0">
              <a:solidFill>
                <a:srgbClr val="000000"/>
              </a:solidFill>
              <a:ea typeface="Arial Unicode MS" panose="020B0604020202020204" pitchFamily="34" charset="-128"/>
              <a:cs typeface="Arial Unicode MS" panose="020B0604020202020204" pitchFamily="34" charset="-128"/>
            </a:endParaRPr>
          </a:p>
        </p:txBody>
      </p:sp>
      <p:sp>
        <p:nvSpPr>
          <p:cNvPr id="6" name="Rectangle 2"/>
          <p:cNvSpPr>
            <a:spLocks noChangeArrowheads="1"/>
          </p:cNvSpPr>
          <p:nvPr userDrawn="1"/>
        </p:nvSpPr>
        <p:spPr bwMode="auto">
          <a:xfrm>
            <a:off x="457200" y="6400800"/>
            <a:ext cx="8382000" cy="46038"/>
          </a:xfrm>
          <a:prstGeom prst="rect">
            <a:avLst/>
          </a:prstGeom>
          <a:noFill/>
          <a:ln>
            <a:noFill/>
          </a:ln>
          <a:extLst/>
        </p:spPr>
        <p:txBody>
          <a:bodyPr wrap="none" anchor="ctr"/>
          <a:lstStyle>
            <a:lvl1pPr eaLnBrk="0" hangingPunct="0">
              <a:defRPr sz="1000">
                <a:solidFill>
                  <a:schemeClr val="bg2"/>
                </a:solidFill>
                <a:latin typeface="Arial" panose="020B0604020202020204" pitchFamily="34" charset="0"/>
                <a:cs typeface="Arial" panose="020B0604020202020204" pitchFamily="34" charset="0"/>
              </a:defRPr>
            </a:lvl1pPr>
            <a:lvl2pPr marL="742950" indent="-285750" eaLnBrk="0" hangingPunct="0">
              <a:defRPr sz="1000">
                <a:solidFill>
                  <a:schemeClr val="bg2"/>
                </a:solidFill>
                <a:latin typeface="Arial" panose="020B0604020202020204" pitchFamily="34" charset="0"/>
                <a:cs typeface="Arial" panose="020B0604020202020204" pitchFamily="34" charset="0"/>
              </a:defRPr>
            </a:lvl2pPr>
            <a:lvl3pPr marL="1143000" indent="-228600" eaLnBrk="0" hangingPunct="0">
              <a:defRPr sz="1000">
                <a:solidFill>
                  <a:schemeClr val="bg2"/>
                </a:solidFill>
                <a:latin typeface="Arial" panose="020B0604020202020204" pitchFamily="34" charset="0"/>
                <a:cs typeface="Arial" panose="020B0604020202020204" pitchFamily="34" charset="0"/>
              </a:defRPr>
            </a:lvl3pPr>
            <a:lvl4pPr marL="1600200" indent="-228600" eaLnBrk="0" hangingPunct="0">
              <a:defRPr sz="1000">
                <a:solidFill>
                  <a:schemeClr val="bg2"/>
                </a:solidFill>
                <a:latin typeface="Arial" panose="020B0604020202020204" pitchFamily="34" charset="0"/>
                <a:cs typeface="Arial" panose="020B0604020202020204" pitchFamily="34" charset="0"/>
              </a:defRPr>
            </a:lvl4pPr>
            <a:lvl5pPr marL="2057400" indent="-228600" eaLnBrk="0" hangingPunct="0">
              <a:defRPr sz="1000">
                <a:solidFill>
                  <a:schemeClr val="bg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9pPr>
          </a:lstStyle>
          <a:p>
            <a:pPr algn="ctr" eaLnBrk="1" hangingPunct="1">
              <a:lnSpc>
                <a:spcPct val="110000"/>
              </a:lnSpc>
              <a:defRPr/>
            </a:pPr>
            <a:endParaRPr lang="en-IN" dirty="0" smtClean="0"/>
          </a:p>
        </p:txBody>
      </p:sp>
      <p:sp>
        <p:nvSpPr>
          <p:cNvPr id="7" name="Rectangle 9"/>
          <p:cNvSpPr>
            <a:spLocks noChangeArrowheads="1"/>
          </p:cNvSpPr>
          <p:nvPr userDrawn="1"/>
        </p:nvSpPr>
        <p:spPr bwMode="auto">
          <a:xfrm>
            <a:off x="457200" y="6553200"/>
            <a:ext cx="8382000" cy="76200"/>
          </a:xfrm>
          <a:prstGeom prst="rect">
            <a:avLst/>
          </a:prstGeom>
          <a:gradFill rotWithShape="1">
            <a:gsLst>
              <a:gs pos="0">
                <a:srgbClr val="498C40"/>
              </a:gs>
              <a:gs pos="100000">
                <a:srgbClr val="22411E"/>
              </a:gs>
            </a:gsLst>
            <a:lin ang="0" scaled="1"/>
          </a:gradFill>
          <a:ln>
            <a:noFill/>
          </a:ln>
          <a:extLst/>
        </p:spPr>
        <p:txBody>
          <a:bodyPr wrap="none" anchor="ctr"/>
          <a:lstStyle>
            <a:lvl1pPr eaLnBrk="0" hangingPunct="0">
              <a:defRPr sz="1000">
                <a:solidFill>
                  <a:schemeClr val="bg2"/>
                </a:solidFill>
                <a:latin typeface="Arial" panose="020B0604020202020204" pitchFamily="34" charset="0"/>
                <a:cs typeface="Arial" panose="020B0604020202020204" pitchFamily="34" charset="0"/>
              </a:defRPr>
            </a:lvl1pPr>
            <a:lvl2pPr marL="742950" indent="-285750" eaLnBrk="0" hangingPunct="0">
              <a:defRPr sz="1000">
                <a:solidFill>
                  <a:schemeClr val="bg2"/>
                </a:solidFill>
                <a:latin typeface="Arial" panose="020B0604020202020204" pitchFamily="34" charset="0"/>
                <a:cs typeface="Arial" panose="020B0604020202020204" pitchFamily="34" charset="0"/>
              </a:defRPr>
            </a:lvl2pPr>
            <a:lvl3pPr marL="1143000" indent="-228600" eaLnBrk="0" hangingPunct="0">
              <a:defRPr sz="1000">
                <a:solidFill>
                  <a:schemeClr val="bg2"/>
                </a:solidFill>
                <a:latin typeface="Arial" panose="020B0604020202020204" pitchFamily="34" charset="0"/>
                <a:cs typeface="Arial" panose="020B0604020202020204" pitchFamily="34" charset="0"/>
              </a:defRPr>
            </a:lvl3pPr>
            <a:lvl4pPr marL="1600200" indent="-228600" eaLnBrk="0" hangingPunct="0">
              <a:defRPr sz="1000">
                <a:solidFill>
                  <a:schemeClr val="bg2"/>
                </a:solidFill>
                <a:latin typeface="Arial" panose="020B0604020202020204" pitchFamily="34" charset="0"/>
                <a:cs typeface="Arial" panose="020B0604020202020204" pitchFamily="34" charset="0"/>
              </a:defRPr>
            </a:lvl4pPr>
            <a:lvl5pPr marL="2057400" indent="-228600" eaLnBrk="0" hangingPunct="0">
              <a:defRPr sz="1000">
                <a:solidFill>
                  <a:schemeClr val="bg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9pPr>
          </a:lstStyle>
          <a:p>
            <a:pPr algn="ctr" eaLnBrk="1" hangingPunct="1">
              <a:lnSpc>
                <a:spcPct val="110000"/>
              </a:lnSpc>
              <a:defRPr/>
            </a:pPr>
            <a:endParaRPr lang="en-US" dirty="0" smtClean="0"/>
          </a:p>
        </p:txBody>
      </p:sp>
      <p:pic>
        <p:nvPicPr>
          <p:cNvPr id="8" name="Picture 9"/>
          <p:cNvPicPr>
            <a:picLocks noChangeAspect="1" noChangeArrowheads="1"/>
          </p:cNvPicPr>
          <p:nvPr userDrawn="1"/>
        </p:nvPicPr>
        <p:blipFill>
          <a:blip r:embed="rId2" cstate="print"/>
          <a:srcRect/>
          <a:stretch>
            <a:fillRect/>
          </a:stretch>
        </p:blipFill>
        <p:spPr bwMode="auto">
          <a:xfrm>
            <a:off x="6996113" y="6037263"/>
            <a:ext cx="2147887" cy="820737"/>
          </a:xfrm>
          <a:prstGeom prst="rect">
            <a:avLst/>
          </a:prstGeom>
          <a:noFill/>
          <a:ln w="9525">
            <a:noFill/>
            <a:miter lim="800000"/>
            <a:headEnd/>
            <a:tailEnd/>
          </a:ln>
        </p:spPr>
      </p:pic>
      <p:sp>
        <p:nvSpPr>
          <p:cNvPr id="2" name="Title 1"/>
          <p:cNvSpPr>
            <a:spLocks noGrp="1"/>
          </p:cNvSpPr>
          <p:nvPr>
            <p:ph type="title"/>
          </p:nvPr>
        </p:nvSpPr>
        <p:spPr>
          <a:xfrm>
            <a:off x="609600" y="228600"/>
            <a:ext cx="7772400" cy="304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09600" y="685800"/>
            <a:ext cx="8077200" cy="5334000"/>
          </a:xfrm>
        </p:spPr>
        <p:txBody>
          <a:bodyPr/>
          <a:lstStyle/>
          <a:p>
            <a:pPr lvl="0"/>
            <a:endParaRPr lang="en-US" noProof="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with Sub Title">
    <p:spTree>
      <p:nvGrpSpPr>
        <p:cNvPr id="1" name=""/>
        <p:cNvGrpSpPr/>
        <p:nvPr/>
      </p:nvGrpSpPr>
      <p:grpSpPr>
        <a:xfrm>
          <a:off x="0" y="0"/>
          <a:ext cx="0" cy="0"/>
          <a:chOff x="0" y="0"/>
          <a:chExt cx="0" cy="0"/>
        </a:xfrm>
      </p:grpSpPr>
      <p:sp>
        <p:nvSpPr>
          <p:cNvPr id="5" name="Rectangle 17"/>
          <p:cNvSpPr>
            <a:spLocks noChangeArrowheads="1"/>
          </p:cNvSpPr>
          <p:nvPr userDrawn="1"/>
        </p:nvSpPr>
        <p:spPr bwMode="auto">
          <a:xfrm>
            <a:off x="0" y="0"/>
            <a:ext cx="9144000" cy="5486400"/>
          </a:xfrm>
          <a:prstGeom prst="rect">
            <a:avLst/>
          </a:prstGeom>
          <a:solidFill>
            <a:srgbClr val="4E8F2D"/>
          </a:solidFill>
          <a:ln w="9525">
            <a:solidFill>
              <a:schemeClr val="tx1"/>
            </a:solidFill>
            <a:miter lim="800000"/>
            <a:headEnd/>
            <a:tailEnd/>
          </a:ln>
        </p:spPr>
        <p:txBody>
          <a:bodyPr wrap="none" lIns="86575" tIns="43288" rIns="86575" bIns="43288" anchor="ctr"/>
          <a:lstStyle/>
          <a:p>
            <a:pPr algn="ctr" eaLnBrk="1" hangingPunct="1">
              <a:lnSpc>
                <a:spcPct val="110000"/>
              </a:lnSpc>
              <a:defRPr/>
            </a:pPr>
            <a:endParaRPr lang="en-US" dirty="0">
              <a:effectLst>
                <a:outerShdw blurRad="38100" dist="38100" dir="2700000" algn="tl">
                  <a:srgbClr val="000000">
                    <a:alpha val="43137"/>
                  </a:srgbClr>
                </a:outerShdw>
              </a:effectLst>
              <a:cs typeface="+mn-cs"/>
            </a:endParaRPr>
          </a:p>
        </p:txBody>
      </p:sp>
      <p:sp>
        <p:nvSpPr>
          <p:cNvPr id="15" name="Text Placeholder 14"/>
          <p:cNvSpPr>
            <a:spLocks noGrp="1"/>
          </p:cNvSpPr>
          <p:nvPr>
            <p:ph type="body" sz="quarter" idx="13"/>
          </p:nvPr>
        </p:nvSpPr>
        <p:spPr>
          <a:xfrm>
            <a:off x="524608" y="2531696"/>
            <a:ext cx="4409169" cy="463735"/>
          </a:xfrm>
          <a:prstGeom prst="rect">
            <a:avLst/>
          </a:prstGeom>
        </p:spPr>
        <p:txBody>
          <a:bodyPr/>
          <a:lstStyle>
            <a:lvl1pPr>
              <a:buFontTx/>
              <a:buNone/>
              <a:defRPr sz="2700">
                <a:solidFill>
                  <a:schemeClr val="bg1"/>
                </a:solidFill>
                <a:latin typeface="+mj-lt"/>
                <a:cs typeface="Tahoma" pitchFamily="34" charset="0"/>
              </a:defRPr>
            </a:lvl1pPr>
            <a:lvl2pPr>
              <a:buFontTx/>
              <a:buNone/>
              <a:defRPr sz="2700"/>
            </a:lvl2pPr>
            <a:lvl3pPr>
              <a:buFontTx/>
              <a:buNone/>
              <a:defRPr sz="2700"/>
            </a:lvl3pPr>
            <a:lvl4pPr>
              <a:buFontTx/>
              <a:buNone/>
              <a:defRPr sz="2700"/>
            </a:lvl4pPr>
            <a:lvl5pPr>
              <a:buFontTx/>
              <a:buNone/>
              <a:defRPr sz="2700"/>
            </a:lvl5pPr>
          </a:lstStyle>
          <a:p>
            <a:pPr lvl="0"/>
            <a:r>
              <a:rPr lang="en-US" smtClean="0"/>
              <a:t>Click to edit Master text styles</a:t>
            </a:r>
          </a:p>
        </p:txBody>
      </p:sp>
    </p:spTree>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6"/>
          <p:cNvSpPr>
            <a:spLocks noChangeArrowheads="1"/>
          </p:cNvSpPr>
          <p:nvPr userDrawn="1"/>
        </p:nvSpPr>
        <p:spPr bwMode="auto">
          <a:xfrm>
            <a:off x="0" y="0"/>
            <a:ext cx="9144000" cy="685800"/>
          </a:xfrm>
          <a:prstGeom prst="rect">
            <a:avLst/>
          </a:prstGeom>
          <a:solidFill>
            <a:srgbClr val="4E8F2D"/>
          </a:solidFill>
          <a:ln>
            <a:noFill/>
          </a:ln>
          <a:extLst/>
        </p:spPr>
        <p:txBody>
          <a:bodyPr wrap="none" anchor="ctr"/>
          <a:lstStyle>
            <a:lvl1pPr eaLnBrk="0" hangingPunct="0">
              <a:defRPr sz="1000">
                <a:solidFill>
                  <a:schemeClr val="bg2"/>
                </a:solidFill>
                <a:latin typeface="Arial" panose="020B0604020202020204" pitchFamily="34" charset="0"/>
                <a:cs typeface="Arial" panose="020B0604020202020204" pitchFamily="34" charset="0"/>
              </a:defRPr>
            </a:lvl1pPr>
            <a:lvl2pPr marL="742950" indent="-285750" eaLnBrk="0" hangingPunct="0">
              <a:defRPr sz="1000">
                <a:solidFill>
                  <a:schemeClr val="bg2"/>
                </a:solidFill>
                <a:latin typeface="Arial" panose="020B0604020202020204" pitchFamily="34" charset="0"/>
                <a:cs typeface="Arial" panose="020B0604020202020204" pitchFamily="34" charset="0"/>
              </a:defRPr>
            </a:lvl2pPr>
            <a:lvl3pPr marL="1143000" indent="-228600" eaLnBrk="0" hangingPunct="0">
              <a:defRPr sz="1000">
                <a:solidFill>
                  <a:schemeClr val="bg2"/>
                </a:solidFill>
                <a:latin typeface="Arial" panose="020B0604020202020204" pitchFamily="34" charset="0"/>
                <a:cs typeface="Arial" panose="020B0604020202020204" pitchFamily="34" charset="0"/>
              </a:defRPr>
            </a:lvl3pPr>
            <a:lvl4pPr marL="1600200" indent="-228600" eaLnBrk="0" hangingPunct="0">
              <a:defRPr sz="1000">
                <a:solidFill>
                  <a:schemeClr val="bg2"/>
                </a:solidFill>
                <a:latin typeface="Arial" panose="020B0604020202020204" pitchFamily="34" charset="0"/>
                <a:cs typeface="Arial" panose="020B0604020202020204" pitchFamily="34" charset="0"/>
              </a:defRPr>
            </a:lvl4pPr>
            <a:lvl5pPr marL="2057400" indent="-228600" eaLnBrk="0" hangingPunct="0">
              <a:defRPr sz="1000">
                <a:solidFill>
                  <a:schemeClr val="bg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9pPr>
          </a:lstStyle>
          <a:p>
            <a:pPr algn="ctr" eaLnBrk="1" hangingPunct="1">
              <a:lnSpc>
                <a:spcPct val="110000"/>
              </a:lnSpc>
              <a:defRPr/>
            </a:pPr>
            <a:endParaRPr lang="en-US" dirty="0" smtClean="0"/>
          </a:p>
        </p:txBody>
      </p:sp>
      <p:sp>
        <p:nvSpPr>
          <p:cNvPr id="5" name="Rectangle 68"/>
          <p:cNvSpPr>
            <a:spLocks noChangeArrowheads="1"/>
          </p:cNvSpPr>
          <p:nvPr userDrawn="1"/>
        </p:nvSpPr>
        <p:spPr bwMode="auto">
          <a:xfrm>
            <a:off x="3209925" y="6575425"/>
            <a:ext cx="1939925" cy="244475"/>
          </a:xfrm>
          <a:prstGeom prst="rect">
            <a:avLst/>
          </a:prstGeom>
          <a:noFill/>
          <a:ln>
            <a:noFill/>
          </a:ln>
          <a:extLst/>
        </p:spPr>
        <p:txBody>
          <a:bodyPr wrap="none">
            <a:spAutoFit/>
          </a:bodyPr>
          <a:lstStyle>
            <a:lvl1pPr eaLnBrk="0" hangingPunct="0">
              <a:defRPr sz="1000">
                <a:solidFill>
                  <a:schemeClr val="bg2"/>
                </a:solidFill>
                <a:latin typeface="Arial" panose="020B0604020202020204" pitchFamily="34" charset="0"/>
                <a:cs typeface="Arial" panose="020B0604020202020204" pitchFamily="34" charset="0"/>
              </a:defRPr>
            </a:lvl1pPr>
            <a:lvl2pPr marL="742950" indent="-285750" eaLnBrk="0" hangingPunct="0">
              <a:defRPr sz="1000">
                <a:solidFill>
                  <a:schemeClr val="bg2"/>
                </a:solidFill>
                <a:latin typeface="Arial" panose="020B0604020202020204" pitchFamily="34" charset="0"/>
                <a:cs typeface="Arial" panose="020B0604020202020204" pitchFamily="34" charset="0"/>
              </a:defRPr>
            </a:lvl2pPr>
            <a:lvl3pPr marL="1143000" indent="-228600" eaLnBrk="0" hangingPunct="0">
              <a:defRPr sz="1000">
                <a:solidFill>
                  <a:schemeClr val="bg2"/>
                </a:solidFill>
                <a:latin typeface="Arial" panose="020B0604020202020204" pitchFamily="34" charset="0"/>
                <a:cs typeface="Arial" panose="020B0604020202020204" pitchFamily="34" charset="0"/>
              </a:defRPr>
            </a:lvl3pPr>
            <a:lvl4pPr marL="1600200" indent="-228600" eaLnBrk="0" hangingPunct="0">
              <a:defRPr sz="1000">
                <a:solidFill>
                  <a:schemeClr val="bg2"/>
                </a:solidFill>
                <a:latin typeface="Arial" panose="020B0604020202020204" pitchFamily="34" charset="0"/>
                <a:cs typeface="Arial" panose="020B0604020202020204" pitchFamily="34" charset="0"/>
              </a:defRPr>
            </a:lvl4pPr>
            <a:lvl5pPr marL="2057400" indent="-228600" eaLnBrk="0" hangingPunct="0">
              <a:defRPr sz="1000">
                <a:solidFill>
                  <a:schemeClr val="bg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9pPr>
          </a:lstStyle>
          <a:p>
            <a:pPr eaLnBrk="1" hangingPunct="1">
              <a:buClr>
                <a:srgbClr val="000000"/>
              </a:buClr>
              <a:buSzPct val="100000"/>
              <a:buFont typeface="Times New Roman" panose="02020603050405020304" pitchFamily="18" charset="0"/>
              <a:buNone/>
              <a:defRPr/>
            </a:pPr>
            <a:r>
              <a:rPr lang="en-GB" dirty="0" smtClean="0">
                <a:solidFill>
                  <a:srgbClr val="000000"/>
                </a:solidFill>
                <a:ea typeface="Arial Unicode MS" panose="020B0604020202020204" pitchFamily="34" charset="-128"/>
                <a:cs typeface="Arial Unicode MS" panose="020B0604020202020204" pitchFamily="34" charset="-128"/>
              </a:rPr>
              <a:t>Strictly Private and Confidential</a:t>
            </a:r>
            <a:endParaRPr lang="en-US" dirty="0" smtClean="0">
              <a:solidFill>
                <a:srgbClr val="000000"/>
              </a:solidFill>
              <a:ea typeface="Arial Unicode MS" panose="020B0604020202020204" pitchFamily="34" charset="-128"/>
              <a:cs typeface="Arial Unicode MS" panose="020B0604020202020204" pitchFamily="34" charset="-128"/>
            </a:endParaRPr>
          </a:p>
        </p:txBody>
      </p:sp>
      <p:sp>
        <p:nvSpPr>
          <p:cNvPr id="6" name="Rectangle 2"/>
          <p:cNvSpPr>
            <a:spLocks noChangeArrowheads="1"/>
          </p:cNvSpPr>
          <p:nvPr userDrawn="1"/>
        </p:nvSpPr>
        <p:spPr bwMode="auto">
          <a:xfrm>
            <a:off x="457200" y="6400800"/>
            <a:ext cx="8382000" cy="46038"/>
          </a:xfrm>
          <a:prstGeom prst="rect">
            <a:avLst/>
          </a:prstGeom>
          <a:noFill/>
          <a:ln>
            <a:noFill/>
          </a:ln>
          <a:extLst/>
        </p:spPr>
        <p:txBody>
          <a:bodyPr wrap="none" anchor="ctr"/>
          <a:lstStyle>
            <a:lvl1pPr eaLnBrk="0" hangingPunct="0">
              <a:defRPr sz="1000">
                <a:solidFill>
                  <a:schemeClr val="bg2"/>
                </a:solidFill>
                <a:latin typeface="Arial" panose="020B0604020202020204" pitchFamily="34" charset="0"/>
                <a:cs typeface="Arial" panose="020B0604020202020204" pitchFamily="34" charset="0"/>
              </a:defRPr>
            </a:lvl1pPr>
            <a:lvl2pPr marL="742950" indent="-285750" eaLnBrk="0" hangingPunct="0">
              <a:defRPr sz="1000">
                <a:solidFill>
                  <a:schemeClr val="bg2"/>
                </a:solidFill>
                <a:latin typeface="Arial" panose="020B0604020202020204" pitchFamily="34" charset="0"/>
                <a:cs typeface="Arial" panose="020B0604020202020204" pitchFamily="34" charset="0"/>
              </a:defRPr>
            </a:lvl2pPr>
            <a:lvl3pPr marL="1143000" indent="-228600" eaLnBrk="0" hangingPunct="0">
              <a:defRPr sz="1000">
                <a:solidFill>
                  <a:schemeClr val="bg2"/>
                </a:solidFill>
                <a:latin typeface="Arial" panose="020B0604020202020204" pitchFamily="34" charset="0"/>
                <a:cs typeface="Arial" panose="020B0604020202020204" pitchFamily="34" charset="0"/>
              </a:defRPr>
            </a:lvl3pPr>
            <a:lvl4pPr marL="1600200" indent="-228600" eaLnBrk="0" hangingPunct="0">
              <a:defRPr sz="1000">
                <a:solidFill>
                  <a:schemeClr val="bg2"/>
                </a:solidFill>
                <a:latin typeface="Arial" panose="020B0604020202020204" pitchFamily="34" charset="0"/>
                <a:cs typeface="Arial" panose="020B0604020202020204" pitchFamily="34" charset="0"/>
              </a:defRPr>
            </a:lvl4pPr>
            <a:lvl5pPr marL="2057400" indent="-228600" eaLnBrk="0" hangingPunct="0">
              <a:defRPr sz="1000">
                <a:solidFill>
                  <a:schemeClr val="bg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9pPr>
          </a:lstStyle>
          <a:p>
            <a:pPr algn="ctr" eaLnBrk="1" hangingPunct="1">
              <a:lnSpc>
                <a:spcPct val="110000"/>
              </a:lnSpc>
              <a:defRPr/>
            </a:pPr>
            <a:endParaRPr lang="en-IN" dirty="0" smtClean="0"/>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8" name="Rectangle 73"/>
          <p:cNvSpPr>
            <a:spLocks noGrp="1" noChangeArrowheads="1"/>
          </p:cNvSpPr>
          <p:nvPr>
            <p:ph type="sldNum" sz="quarter" idx="10"/>
          </p:nvPr>
        </p:nvSpPr>
        <p:spPr/>
        <p:txBody>
          <a:bodyPr/>
          <a:lstStyle>
            <a:lvl1pPr>
              <a:defRPr/>
            </a:lvl1pPr>
          </a:lstStyle>
          <a:p>
            <a:fld id="{28C1C5E5-EA43-4452-AF75-75DB33AF6A16}" type="slidenum">
              <a:rPr lang="en-US"/>
              <a:pPr/>
              <a:t>‹#›</a:t>
            </a:fld>
            <a:r>
              <a:rPr lang="en-US" dirty="0"/>
              <a:t> </a:t>
            </a:r>
            <a:r>
              <a:rPr lang="en-US" dirty="0" smtClean="0"/>
              <a:t>of x</a:t>
            </a:r>
            <a:endParaRPr lang="en-US" dirty="0"/>
          </a:p>
        </p:txBody>
      </p:sp>
      <p:pic>
        <p:nvPicPr>
          <p:cNvPr id="9" name="Picture 8" descr="ivy-camp-and-cap-logo.jpg"/>
          <p:cNvPicPr>
            <a:picLocks noChangeAspect="1"/>
          </p:cNvPicPr>
          <p:nvPr userDrawn="1"/>
        </p:nvPicPr>
        <p:blipFill>
          <a:blip r:embed="rId2" cstate="print"/>
          <a:stretch>
            <a:fillRect/>
          </a:stretch>
        </p:blipFill>
        <p:spPr>
          <a:xfrm>
            <a:off x="6324600" y="6096000"/>
            <a:ext cx="2819400" cy="762001"/>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0" y="0"/>
            <a:ext cx="9144000" cy="685800"/>
          </a:xfrm>
          <a:prstGeom prst="rect">
            <a:avLst/>
          </a:prstGeom>
          <a:solidFill>
            <a:srgbClr val="4E8F2D"/>
          </a:solidFill>
          <a:ln>
            <a:noFill/>
          </a:ln>
          <a:extLst/>
        </p:spPr>
        <p:txBody>
          <a:bodyPr wrap="none" anchor="ctr"/>
          <a:lstStyle>
            <a:lvl1pPr eaLnBrk="0" hangingPunct="0">
              <a:defRPr sz="1000">
                <a:solidFill>
                  <a:schemeClr val="bg2"/>
                </a:solidFill>
                <a:latin typeface="Arial" panose="020B0604020202020204" pitchFamily="34" charset="0"/>
                <a:cs typeface="Arial" panose="020B0604020202020204" pitchFamily="34" charset="0"/>
              </a:defRPr>
            </a:lvl1pPr>
            <a:lvl2pPr marL="742950" indent="-285750" eaLnBrk="0" hangingPunct="0">
              <a:defRPr sz="1000">
                <a:solidFill>
                  <a:schemeClr val="bg2"/>
                </a:solidFill>
                <a:latin typeface="Arial" panose="020B0604020202020204" pitchFamily="34" charset="0"/>
                <a:cs typeface="Arial" panose="020B0604020202020204" pitchFamily="34" charset="0"/>
              </a:defRPr>
            </a:lvl2pPr>
            <a:lvl3pPr marL="1143000" indent="-228600" eaLnBrk="0" hangingPunct="0">
              <a:defRPr sz="1000">
                <a:solidFill>
                  <a:schemeClr val="bg2"/>
                </a:solidFill>
                <a:latin typeface="Arial" panose="020B0604020202020204" pitchFamily="34" charset="0"/>
                <a:cs typeface="Arial" panose="020B0604020202020204" pitchFamily="34" charset="0"/>
              </a:defRPr>
            </a:lvl3pPr>
            <a:lvl4pPr marL="1600200" indent="-228600" eaLnBrk="0" hangingPunct="0">
              <a:defRPr sz="1000">
                <a:solidFill>
                  <a:schemeClr val="bg2"/>
                </a:solidFill>
                <a:latin typeface="Arial" panose="020B0604020202020204" pitchFamily="34" charset="0"/>
                <a:cs typeface="Arial" panose="020B0604020202020204" pitchFamily="34" charset="0"/>
              </a:defRPr>
            </a:lvl4pPr>
            <a:lvl5pPr marL="2057400" indent="-228600" eaLnBrk="0" hangingPunct="0">
              <a:defRPr sz="1000">
                <a:solidFill>
                  <a:schemeClr val="bg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9pPr>
          </a:lstStyle>
          <a:p>
            <a:pPr algn="ctr" eaLnBrk="1" hangingPunct="1">
              <a:lnSpc>
                <a:spcPct val="110000"/>
              </a:lnSpc>
              <a:defRPr/>
            </a:pPr>
            <a:endParaRPr lang="en-US" dirty="0" smtClean="0"/>
          </a:p>
        </p:txBody>
      </p:sp>
      <p:sp>
        <p:nvSpPr>
          <p:cNvPr id="6" name="Rectangle 68"/>
          <p:cNvSpPr>
            <a:spLocks noChangeArrowheads="1"/>
          </p:cNvSpPr>
          <p:nvPr userDrawn="1"/>
        </p:nvSpPr>
        <p:spPr bwMode="auto">
          <a:xfrm>
            <a:off x="3209925" y="6575425"/>
            <a:ext cx="1939925" cy="244475"/>
          </a:xfrm>
          <a:prstGeom prst="rect">
            <a:avLst/>
          </a:prstGeom>
          <a:noFill/>
          <a:ln>
            <a:noFill/>
          </a:ln>
          <a:extLst/>
        </p:spPr>
        <p:txBody>
          <a:bodyPr wrap="none">
            <a:spAutoFit/>
          </a:bodyPr>
          <a:lstStyle>
            <a:lvl1pPr eaLnBrk="0" hangingPunct="0">
              <a:defRPr sz="1000">
                <a:solidFill>
                  <a:schemeClr val="bg2"/>
                </a:solidFill>
                <a:latin typeface="Arial" panose="020B0604020202020204" pitchFamily="34" charset="0"/>
                <a:cs typeface="Arial" panose="020B0604020202020204" pitchFamily="34" charset="0"/>
              </a:defRPr>
            </a:lvl1pPr>
            <a:lvl2pPr marL="742950" indent="-285750" eaLnBrk="0" hangingPunct="0">
              <a:defRPr sz="1000">
                <a:solidFill>
                  <a:schemeClr val="bg2"/>
                </a:solidFill>
                <a:latin typeface="Arial" panose="020B0604020202020204" pitchFamily="34" charset="0"/>
                <a:cs typeface="Arial" panose="020B0604020202020204" pitchFamily="34" charset="0"/>
              </a:defRPr>
            </a:lvl2pPr>
            <a:lvl3pPr marL="1143000" indent="-228600" eaLnBrk="0" hangingPunct="0">
              <a:defRPr sz="1000">
                <a:solidFill>
                  <a:schemeClr val="bg2"/>
                </a:solidFill>
                <a:latin typeface="Arial" panose="020B0604020202020204" pitchFamily="34" charset="0"/>
                <a:cs typeface="Arial" panose="020B0604020202020204" pitchFamily="34" charset="0"/>
              </a:defRPr>
            </a:lvl3pPr>
            <a:lvl4pPr marL="1600200" indent="-228600" eaLnBrk="0" hangingPunct="0">
              <a:defRPr sz="1000">
                <a:solidFill>
                  <a:schemeClr val="bg2"/>
                </a:solidFill>
                <a:latin typeface="Arial" panose="020B0604020202020204" pitchFamily="34" charset="0"/>
                <a:cs typeface="Arial" panose="020B0604020202020204" pitchFamily="34" charset="0"/>
              </a:defRPr>
            </a:lvl4pPr>
            <a:lvl5pPr marL="2057400" indent="-228600" eaLnBrk="0" hangingPunct="0">
              <a:defRPr sz="1000">
                <a:solidFill>
                  <a:schemeClr val="bg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9pPr>
          </a:lstStyle>
          <a:p>
            <a:pPr eaLnBrk="1" hangingPunct="1">
              <a:buClr>
                <a:srgbClr val="000000"/>
              </a:buClr>
              <a:buSzPct val="100000"/>
              <a:buFont typeface="Times New Roman" panose="02020603050405020304" pitchFamily="18" charset="0"/>
              <a:buNone/>
              <a:defRPr/>
            </a:pPr>
            <a:r>
              <a:rPr lang="en-GB" dirty="0" smtClean="0">
                <a:solidFill>
                  <a:srgbClr val="000000"/>
                </a:solidFill>
                <a:ea typeface="Arial Unicode MS" panose="020B0604020202020204" pitchFamily="34" charset="-128"/>
                <a:cs typeface="Arial Unicode MS" panose="020B0604020202020204" pitchFamily="34" charset="-128"/>
              </a:rPr>
              <a:t>Strictly Private and Confidential</a:t>
            </a:r>
            <a:endParaRPr lang="en-US" dirty="0" smtClean="0">
              <a:solidFill>
                <a:srgbClr val="000000"/>
              </a:solidFill>
              <a:ea typeface="Arial Unicode MS" panose="020B0604020202020204" pitchFamily="34" charset="-128"/>
              <a:cs typeface="Arial Unicode MS" panose="020B0604020202020204" pitchFamily="34" charset="-128"/>
            </a:endParaRPr>
          </a:p>
        </p:txBody>
      </p:sp>
      <p:sp>
        <p:nvSpPr>
          <p:cNvPr id="7" name="Rectangle 2"/>
          <p:cNvSpPr>
            <a:spLocks noChangeArrowheads="1"/>
          </p:cNvSpPr>
          <p:nvPr userDrawn="1"/>
        </p:nvSpPr>
        <p:spPr bwMode="auto">
          <a:xfrm>
            <a:off x="457200" y="6400800"/>
            <a:ext cx="8382000" cy="46038"/>
          </a:xfrm>
          <a:prstGeom prst="rect">
            <a:avLst/>
          </a:prstGeom>
          <a:noFill/>
          <a:ln>
            <a:noFill/>
          </a:ln>
          <a:extLst/>
        </p:spPr>
        <p:txBody>
          <a:bodyPr wrap="none" anchor="ctr"/>
          <a:lstStyle>
            <a:lvl1pPr eaLnBrk="0" hangingPunct="0">
              <a:defRPr sz="1000">
                <a:solidFill>
                  <a:schemeClr val="bg2"/>
                </a:solidFill>
                <a:latin typeface="Arial" panose="020B0604020202020204" pitchFamily="34" charset="0"/>
                <a:cs typeface="Arial" panose="020B0604020202020204" pitchFamily="34" charset="0"/>
              </a:defRPr>
            </a:lvl1pPr>
            <a:lvl2pPr marL="742950" indent="-285750" eaLnBrk="0" hangingPunct="0">
              <a:defRPr sz="1000">
                <a:solidFill>
                  <a:schemeClr val="bg2"/>
                </a:solidFill>
                <a:latin typeface="Arial" panose="020B0604020202020204" pitchFamily="34" charset="0"/>
                <a:cs typeface="Arial" panose="020B0604020202020204" pitchFamily="34" charset="0"/>
              </a:defRPr>
            </a:lvl2pPr>
            <a:lvl3pPr marL="1143000" indent="-228600" eaLnBrk="0" hangingPunct="0">
              <a:defRPr sz="1000">
                <a:solidFill>
                  <a:schemeClr val="bg2"/>
                </a:solidFill>
                <a:latin typeface="Arial" panose="020B0604020202020204" pitchFamily="34" charset="0"/>
                <a:cs typeface="Arial" panose="020B0604020202020204" pitchFamily="34" charset="0"/>
              </a:defRPr>
            </a:lvl3pPr>
            <a:lvl4pPr marL="1600200" indent="-228600" eaLnBrk="0" hangingPunct="0">
              <a:defRPr sz="1000">
                <a:solidFill>
                  <a:schemeClr val="bg2"/>
                </a:solidFill>
                <a:latin typeface="Arial" panose="020B0604020202020204" pitchFamily="34" charset="0"/>
                <a:cs typeface="Arial" panose="020B0604020202020204" pitchFamily="34" charset="0"/>
              </a:defRPr>
            </a:lvl4pPr>
            <a:lvl5pPr marL="2057400" indent="-228600" eaLnBrk="0" hangingPunct="0">
              <a:defRPr sz="1000">
                <a:solidFill>
                  <a:schemeClr val="bg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9pPr>
          </a:lstStyle>
          <a:p>
            <a:pPr algn="ctr" eaLnBrk="1" hangingPunct="1">
              <a:lnSpc>
                <a:spcPct val="110000"/>
              </a:lnSpc>
              <a:defRPr/>
            </a:pPr>
            <a:endParaRPr lang="en-IN" dirty="0" smtClean="0"/>
          </a:p>
        </p:txBody>
      </p:sp>
      <p:sp>
        <p:nvSpPr>
          <p:cNvPr id="8" name="Rectangle 9"/>
          <p:cNvSpPr>
            <a:spLocks noChangeArrowheads="1"/>
          </p:cNvSpPr>
          <p:nvPr userDrawn="1"/>
        </p:nvSpPr>
        <p:spPr bwMode="auto">
          <a:xfrm>
            <a:off x="457200" y="6553200"/>
            <a:ext cx="8382000" cy="76200"/>
          </a:xfrm>
          <a:prstGeom prst="rect">
            <a:avLst/>
          </a:prstGeom>
          <a:gradFill rotWithShape="1">
            <a:gsLst>
              <a:gs pos="0">
                <a:srgbClr val="498C40"/>
              </a:gs>
              <a:gs pos="100000">
                <a:srgbClr val="22411E"/>
              </a:gs>
            </a:gsLst>
            <a:lin ang="0" scaled="1"/>
          </a:gradFill>
          <a:ln>
            <a:noFill/>
          </a:ln>
          <a:extLst/>
        </p:spPr>
        <p:txBody>
          <a:bodyPr wrap="none" anchor="ctr"/>
          <a:lstStyle>
            <a:lvl1pPr eaLnBrk="0" hangingPunct="0">
              <a:defRPr sz="1000">
                <a:solidFill>
                  <a:schemeClr val="bg2"/>
                </a:solidFill>
                <a:latin typeface="Arial" panose="020B0604020202020204" pitchFamily="34" charset="0"/>
                <a:cs typeface="Arial" panose="020B0604020202020204" pitchFamily="34" charset="0"/>
              </a:defRPr>
            </a:lvl1pPr>
            <a:lvl2pPr marL="742950" indent="-285750" eaLnBrk="0" hangingPunct="0">
              <a:defRPr sz="1000">
                <a:solidFill>
                  <a:schemeClr val="bg2"/>
                </a:solidFill>
                <a:latin typeface="Arial" panose="020B0604020202020204" pitchFamily="34" charset="0"/>
                <a:cs typeface="Arial" panose="020B0604020202020204" pitchFamily="34" charset="0"/>
              </a:defRPr>
            </a:lvl2pPr>
            <a:lvl3pPr marL="1143000" indent="-228600" eaLnBrk="0" hangingPunct="0">
              <a:defRPr sz="1000">
                <a:solidFill>
                  <a:schemeClr val="bg2"/>
                </a:solidFill>
                <a:latin typeface="Arial" panose="020B0604020202020204" pitchFamily="34" charset="0"/>
                <a:cs typeface="Arial" panose="020B0604020202020204" pitchFamily="34" charset="0"/>
              </a:defRPr>
            </a:lvl3pPr>
            <a:lvl4pPr marL="1600200" indent="-228600" eaLnBrk="0" hangingPunct="0">
              <a:defRPr sz="1000">
                <a:solidFill>
                  <a:schemeClr val="bg2"/>
                </a:solidFill>
                <a:latin typeface="Arial" panose="020B0604020202020204" pitchFamily="34" charset="0"/>
                <a:cs typeface="Arial" panose="020B0604020202020204" pitchFamily="34" charset="0"/>
              </a:defRPr>
            </a:lvl4pPr>
            <a:lvl5pPr marL="2057400" indent="-228600" eaLnBrk="0" hangingPunct="0">
              <a:defRPr sz="1000">
                <a:solidFill>
                  <a:schemeClr val="bg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9pPr>
          </a:lstStyle>
          <a:p>
            <a:pPr algn="ctr" eaLnBrk="1" hangingPunct="1">
              <a:lnSpc>
                <a:spcPct val="110000"/>
              </a:lnSpc>
              <a:defRPr/>
            </a:pPr>
            <a:endParaRPr lang="en-US" dirty="0" smtClean="0"/>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838200"/>
            <a:ext cx="39624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4400" y="838200"/>
            <a:ext cx="39624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Rectangle 73"/>
          <p:cNvSpPr>
            <a:spLocks noGrp="1" noChangeArrowheads="1"/>
          </p:cNvSpPr>
          <p:nvPr>
            <p:ph type="sldNum" sz="quarter" idx="10"/>
          </p:nvPr>
        </p:nvSpPr>
        <p:spPr/>
        <p:txBody>
          <a:bodyPr/>
          <a:lstStyle>
            <a:lvl1pPr>
              <a:defRPr/>
            </a:lvl1pPr>
          </a:lstStyle>
          <a:p>
            <a:fld id="{88E01498-AD96-4EDB-87C9-CD3E67BF97AD}" type="slidenum">
              <a:rPr lang="en-US"/>
              <a:pPr/>
              <a:t>‹#›</a:t>
            </a:fld>
            <a:r>
              <a:rPr lang="en-US" dirty="0"/>
              <a:t> </a:t>
            </a:r>
            <a:r>
              <a:rPr lang="en-US" dirty="0" smtClean="0"/>
              <a:t>of x</a:t>
            </a:r>
            <a:endParaRPr lang="en-US" dirty="0"/>
          </a:p>
        </p:txBody>
      </p:sp>
      <p:pic>
        <p:nvPicPr>
          <p:cNvPr id="11" name="Picture 10" descr="ivy-camp-and-cap-logo.jpg"/>
          <p:cNvPicPr>
            <a:picLocks noChangeAspect="1"/>
          </p:cNvPicPr>
          <p:nvPr userDrawn="1"/>
        </p:nvPicPr>
        <p:blipFill>
          <a:blip r:embed="rId2" cstate="print"/>
          <a:stretch>
            <a:fillRect/>
          </a:stretch>
        </p:blipFill>
        <p:spPr>
          <a:xfrm>
            <a:off x="6324600" y="6096000"/>
            <a:ext cx="2819400" cy="762001"/>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Rectangle 6"/>
          <p:cNvSpPr>
            <a:spLocks noChangeArrowheads="1"/>
          </p:cNvSpPr>
          <p:nvPr userDrawn="1"/>
        </p:nvSpPr>
        <p:spPr bwMode="auto">
          <a:xfrm>
            <a:off x="0" y="0"/>
            <a:ext cx="9144000" cy="685800"/>
          </a:xfrm>
          <a:prstGeom prst="rect">
            <a:avLst/>
          </a:prstGeom>
          <a:solidFill>
            <a:srgbClr val="4E8F2D"/>
          </a:solidFill>
          <a:ln>
            <a:noFill/>
          </a:ln>
          <a:extLst/>
        </p:spPr>
        <p:txBody>
          <a:bodyPr wrap="none" anchor="ctr"/>
          <a:lstStyle>
            <a:lvl1pPr eaLnBrk="0" hangingPunct="0">
              <a:defRPr sz="1000">
                <a:solidFill>
                  <a:schemeClr val="bg2"/>
                </a:solidFill>
                <a:latin typeface="Arial" panose="020B0604020202020204" pitchFamily="34" charset="0"/>
                <a:cs typeface="Arial" panose="020B0604020202020204" pitchFamily="34" charset="0"/>
              </a:defRPr>
            </a:lvl1pPr>
            <a:lvl2pPr marL="742950" indent="-285750" eaLnBrk="0" hangingPunct="0">
              <a:defRPr sz="1000">
                <a:solidFill>
                  <a:schemeClr val="bg2"/>
                </a:solidFill>
                <a:latin typeface="Arial" panose="020B0604020202020204" pitchFamily="34" charset="0"/>
                <a:cs typeface="Arial" panose="020B0604020202020204" pitchFamily="34" charset="0"/>
              </a:defRPr>
            </a:lvl2pPr>
            <a:lvl3pPr marL="1143000" indent="-228600" eaLnBrk="0" hangingPunct="0">
              <a:defRPr sz="1000">
                <a:solidFill>
                  <a:schemeClr val="bg2"/>
                </a:solidFill>
                <a:latin typeface="Arial" panose="020B0604020202020204" pitchFamily="34" charset="0"/>
                <a:cs typeface="Arial" panose="020B0604020202020204" pitchFamily="34" charset="0"/>
              </a:defRPr>
            </a:lvl3pPr>
            <a:lvl4pPr marL="1600200" indent="-228600" eaLnBrk="0" hangingPunct="0">
              <a:defRPr sz="1000">
                <a:solidFill>
                  <a:schemeClr val="bg2"/>
                </a:solidFill>
                <a:latin typeface="Arial" panose="020B0604020202020204" pitchFamily="34" charset="0"/>
                <a:cs typeface="Arial" panose="020B0604020202020204" pitchFamily="34" charset="0"/>
              </a:defRPr>
            </a:lvl4pPr>
            <a:lvl5pPr marL="2057400" indent="-228600" eaLnBrk="0" hangingPunct="0">
              <a:defRPr sz="1000">
                <a:solidFill>
                  <a:schemeClr val="bg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9pPr>
          </a:lstStyle>
          <a:p>
            <a:pPr algn="ctr" eaLnBrk="1" hangingPunct="1">
              <a:lnSpc>
                <a:spcPct val="110000"/>
              </a:lnSpc>
              <a:defRPr/>
            </a:pPr>
            <a:endParaRPr lang="en-US" dirty="0" smtClean="0"/>
          </a:p>
        </p:txBody>
      </p:sp>
      <p:sp>
        <p:nvSpPr>
          <p:cNvPr id="8" name="Rectangle 68"/>
          <p:cNvSpPr>
            <a:spLocks noChangeArrowheads="1"/>
          </p:cNvSpPr>
          <p:nvPr userDrawn="1"/>
        </p:nvSpPr>
        <p:spPr bwMode="auto">
          <a:xfrm>
            <a:off x="3209925" y="6575425"/>
            <a:ext cx="1939925" cy="244475"/>
          </a:xfrm>
          <a:prstGeom prst="rect">
            <a:avLst/>
          </a:prstGeom>
          <a:noFill/>
          <a:ln>
            <a:noFill/>
          </a:ln>
          <a:extLst/>
        </p:spPr>
        <p:txBody>
          <a:bodyPr wrap="none">
            <a:spAutoFit/>
          </a:bodyPr>
          <a:lstStyle>
            <a:lvl1pPr eaLnBrk="0" hangingPunct="0">
              <a:defRPr sz="1000">
                <a:solidFill>
                  <a:schemeClr val="bg2"/>
                </a:solidFill>
                <a:latin typeface="Arial" panose="020B0604020202020204" pitchFamily="34" charset="0"/>
                <a:cs typeface="Arial" panose="020B0604020202020204" pitchFamily="34" charset="0"/>
              </a:defRPr>
            </a:lvl1pPr>
            <a:lvl2pPr marL="742950" indent="-285750" eaLnBrk="0" hangingPunct="0">
              <a:defRPr sz="1000">
                <a:solidFill>
                  <a:schemeClr val="bg2"/>
                </a:solidFill>
                <a:latin typeface="Arial" panose="020B0604020202020204" pitchFamily="34" charset="0"/>
                <a:cs typeface="Arial" panose="020B0604020202020204" pitchFamily="34" charset="0"/>
              </a:defRPr>
            </a:lvl2pPr>
            <a:lvl3pPr marL="1143000" indent="-228600" eaLnBrk="0" hangingPunct="0">
              <a:defRPr sz="1000">
                <a:solidFill>
                  <a:schemeClr val="bg2"/>
                </a:solidFill>
                <a:latin typeface="Arial" panose="020B0604020202020204" pitchFamily="34" charset="0"/>
                <a:cs typeface="Arial" panose="020B0604020202020204" pitchFamily="34" charset="0"/>
              </a:defRPr>
            </a:lvl3pPr>
            <a:lvl4pPr marL="1600200" indent="-228600" eaLnBrk="0" hangingPunct="0">
              <a:defRPr sz="1000">
                <a:solidFill>
                  <a:schemeClr val="bg2"/>
                </a:solidFill>
                <a:latin typeface="Arial" panose="020B0604020202020204" pitchFamily="34" charset="0"/>
                <a:cs typeface="Arial" panose="020B0604020202020204" pitchFamily="34" charset="0"/>
              </a:defRPr>
            </a:lvl4pPr>
            <a:lvl5pPr marL="2057400" indent="-228600" eaLnBrk="0" hangingPunct="0">
              <a:defRPr sz="1000">
                <a:solidFill>
                  <a:schemeClr val="bg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9pPr>
          </a:lstStyle>
          <a:p>
            <a:pPr eaLnBrk="1" hangingPunct="1">
              <a:buClr>
                <a:srgbClr val="000000"/>
              </a:buClr>
              <a:buSzPct val="100000"/>
              <a:buFont typeface="Times New Roman" panose="02020603050405020304" pitchFamily="18" charset="0"/>
              <a:buNone/>
              <a:defRPr/>
            </a:pPr>
            <a:r>
              <a:rPr lang="en-GB" dirty="0" smtClean="0">
                <a:solidFill>
                  <a:srgbClr val="000000"/>
                </a:solidFill>
                <a:ea typeface="Arial Unicode MS" panose="020B0604020202020204" pitchFamily="34" charset="-128"/>
                <a:cs typeface="Arial Unicode MS" panose="020B0604020202020204" pitchFamily="34" charset="-128"/>
              </a:rPr>
              <a:t>Strictly Private and Confidential</a:t>
            </a:r>
            <a:endParaRPr lang="en-US" dirty="0" smtClean="0">
              <a:solidFill>
                <a:srgbClr val="000000"/>
              </a:solidFill>
              <a:ea typeface="Arial Unicode MS" panose="020B0604020202020204" pitchFamily="34" charset="-128"/>
              <a:cs typeface="Arial Unicode MS" panose="020B0604020202020204" pitchFamily="34" charset="-128"/>
            </a:endParaRPr>
          </a:p>
        </p:txBody>
      </p:sp>
      <p:sp>
        <p:nvSpPr>
          <p:cNvPr id="9" name="Rectangle 2"/>
          <p:cNvSpPr>
            <a:spLocks noChangeArrowheads="1"/>
          </p:cNvSpPr>
          <p:nvPr userDrawn="1"/>
        </p:nvSpPr>
        <p:spPr bwMode="auto">
          <a:xfrm>
            <a:off x="457200" y="6400800"/>
            <a:ext cx="8382000" cy="46038"/>
          </a:xfrm>
          <a:prstGeom prst="rect">
            <a:avLst/>
          </a:prstGeom>
          <a:noFill/>
          <a:ln>
            <a:noFill/>
          </a:ln>
          <a:extLst/>
        </p:spPr>
        <p:txBody>
          <a:bodyPr wrap="none" anchor="ctr"/>
          <a:lstStyle>
            <a:lvl1pPr eaLnBrk="0" hangingPunct="0">
              <a:defRPr sz="1000">
                <a:solidFill>
                  <a:schemeClr val="bg2"/>
                </a:solidFill>
                <a:latin typeface="Arial" panose="020B0604020202020204" pitchFamily="34" charset="0"/>
                <a:cs typeface="Arial" panose="020B0604020202020204" pitchFamily="34" charset="0"/>
              </a:defRPr>
            </a:lvl1pPr>
            <a:lvl2pPr marL="742950" indent="-285750" eaLnBrk="0" hangingPunct="0">
              <a:defRPr sz="1000">
                <a:solidFill>
                  <a:schemeClr val="bg2"/>
                </a:solidFill>
                <a:latin typeface="Arial" panose="020B0604020202020204" pitchFamily="34" charset="0"/>
                <a:cs typeface="Arial" panose="020B0604020202020204" pitchFamily="34" charset="0"/>
              </a:defRPr>
            </a:lvl2pPr>
            <a:lvl3pPr marL="1143000" indent="-228600" eaLnBrk="0" hangingPunct="0">
              <a:defRPr sz="1000">
                <a:solidFill>
                  <a:schemeClr val="bg2"/>
                </a:solidFill>
                <a:latin typeface="Arial" panose="020B0604020202020204" pitchFamily="34" charset="0"/>
                <a:cs typeface="Arial" panose="020B0604020202020204" pitchFamily="34" charset="0"/>
              </a:defRPr>
            </a:lvl3pPr>
            <a:lvl4pPr marL="1600200" indent="-228600" eaLnBrk="0" hangingPunct="0">
              <a:defRPr sz="1000">
                <a:solidFill>
                  <a:schemeClr val="bg2"/>
                </a:solidFill>
                <a:latin typeface="Arial" panose="020B0604020202020204" pitchFamily="34" charset="0"/>
                <a:cs typeface="Arial" panose="020B0604020202020204" pitchFamily="34" charset="0"/>
              </a:defRPr>
            </a:lvl4pPr>
            <a:lvl5pPr marL="2057400" indent="-228600" eaLnBrk="0" hangingPunct="0">
              <a:defRPr sz="1000">
                <a:solidFill>
                  <a:schemeClr val="bg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9pPr>
          </a:lstStyle>
          <a:p>
            <a:pPr algn="ctr" eaLnBrk="1" hangingPunct="1">
              <a:lnSpc>
                <a:spcPct val="110000"/>
              </a:lnSpc>
              <a:defRPr/>
            </a:pPr>
            <a:endParaRPr lang="en-IN" dirty="0" smtClean="0"/>
          </a:p>
        </p:txBody>
      </p:sp>
      <p:sp>
        <p:nvSpPr>
          <p:cNvPr id="10" name="Rectangle 9"/>
          <p:cNvSpPr>
            <a:spLocks noChangeArrowheads="1"/>
          </p:cNvSpPr>
          <p:nvPr userDrawn="1"/>
        </p:nvSpPr>
        <p:spPr bwMode="auto">
          <a:xfrm>
            <a:off x="457200" y="6553200"/>
            <a:ext cx="8382000" cy="76200"/>
          </a:xfrm>
          <a:prstGeom prst="rect">
            <a:avLst/>
          </a:prstGeom>
          <a:gradFill rotWithShape="1">
            <a:gsLst>
              <a:gs pos="0">
                <a:srgbClr val="498C40"/>
              </a:gs>
              <a:gs pos="100000">
                <a:srgbClr val="22411E"/>
              </a:gs>
            </a:gsLst>
            <a:lin ang="0" scaled="1"/>
          </a:gradFill>
          <a:ln>
            <a:noFill/>
          </a:ln>
          <a:extLst/>
        </p:spPr>
        <p:txBody>
          <a:bodyPr wrap="none" anchor="ctr"/>
          <a:lstStyle>
            <a:lvl1pPr eaLnBrk="0" hangingPunct="0">
              <a:defRPr sz="1000">
                <a:solidFill>
                  <a:schemeClr val="bg2"/>
                </a:solidFill>
                <a:latin typeface="Arial" panose="020B0604020202020204" pitchFamily="34" charset="0"/>
                <a:cs typeface="Arial" panose="020B0604020202020204" pitchFamily="34" charset="0"/>
              </a:defRPr>
            </a:lvl1pPr>
            <a:lvl2pPr marL="742950" indent="-285750" eaLnBrk="0" hangingPunct="0">
              <a:defRPr sz="1000">
                <a:solidFill>
                  <a:schemeClr val="bg2"/>
                </a:solidFill>
                <a:latin typeface="Arial" panose="020B0604020202020204" pitchFamily="34" charset="0"/>
                <a:cs typeface="Arial" panose="020B0604020202020204" pitchFamily="34" charset="0"/>
              </a:defRPr>
            </a:lvl2pPr>
            <a:lvl3pPr marL="1143000" indent="-228600" eaLnBrk="0" hangingPunct="0">
              <a:defRPr sz="1000">
                <a:solidFill>
                  <a:schemeClr val="bg2"/>
                </a:solidFill>
                <a:latin typeface="Arial" panose="020B0604020202020204" pitchFamily="34" charset="0"/>
                <a:cs typeface="Arial" panose="020B0604020202020204" pitchFamily="34" charset="0"/>
              </a:defRPr>
            </a:lvl3pPr>
            <a:lvl4pPr marL="1600200" indent="-228600" eaLnBrk="0" hangingPunct="0">
              <a:defRPr sz="1000">
                <a:solidFill>
                  <a:schemeClr val="bg2"/>
                </a:solidFill>
                <a:latin typeface="Arial" panose="020B0604020202020204" pitchFamily="34" charset="0"/>
                <a:cs typeface="Arial" panose="020B0604020202020204" pitchFamily="34" charset="0"/>
              </a:defRPr>
            </a:lvl4pPr>
            <a:lvl5pPr marL="2057400" indent="-228600" eaLnBrk="0" hangingPunct="0">
              <a:defRPr sz="1000">
                <a:solidFill>
                  <a:schemeClr val="bg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9pPr>
          </a:lstStyle>
          <a:p>
            <a:pPr algn="ctr" eaLnBrk="1" hangingPunct="1">
              <a:lnSpc>
                <a:spcPct val="110000"/>
              </a:lnSpc>
              <a:defRPr/>
            </a:pPr>
            <a:endParaRPr lang="en-US" dirty="0" smtClean="0"/>
          </a:p>
        </p:txBody>
      </p:sp>
      <p:pic>
        <p:nvPicPr>
          <p:cNvPr id="11" name="Picture 9"/>
          <p:cNvPicPr>
            <a:picLocks noChangeAspect="1" noChangeArrowheads="1"/>
          </p:cNvPicPr>
          <p:nvPr userDrawn="1"/>
        </p:nvPicPr>
        <p:blipFill>
          <a:blip r:embed="rId2" cstate="print"/>
          <a:srcRect/>
          <a:stretch>
            <a:fillRect/>
          </a:stretch>
        </p:blipFill>
        <p:spPr bwMode="auto">
          <a:xfrm>
            <a:off x="6996113" y="6037263"/>
            <a:ext cx="2147887" cy="820737"/>
          </a:xfrm>
          <a:prstGeom prst="rect">
            <a:avLst/>
          </a:prstGeom>
          <a:noFill/>
          <a:ln w="9525">
            <a:noFill/>
            <a:miter lim="800000"/>
            <a:headEnd/>
            <a:tailEnd/>
          </a:ln>
        </p:spPr>
      </p:pic>
      <p:sp>
        <p:nvSpPr>
          <p:cNvPr id="2" name="Title 1"/>
          <p:cNvSpPr>
            <a:spLocks noGrp="1"/>
          </p:cNvSpPr>
          <p:nvPr>
            <p:ph type="title"/>
          </p:nvPr>
        </p:nvSpPr>
        <p:spPr>
          <a:xfrm>
            <a:off x="457200" y="274638"/>
            <a:ext cx="8229600" cy="1143000"/>
          </a:xfrm>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Rectangle 73"/>
          <p:cNvSpPr>
            <a:spLocks noGrp="1" noChangeArrowheads="1"/>
          </p:cNvSpPr>
          <p:nvPr>
            <p:ph type="sldNum" sz="quarter" idx="10"/>
          </p:nvPr>
        </p:nvSpPr>
        <p:spPr/>
        <p:txBody>
          <a:bodyPr/>
          <a:lstStyle>
            <a:lvl1pPr>
              <a:defRPr/>
            </a:lvl1pPr>
          </a:lstStyle>
          <a:p>
            <a:fld id="{772F9F89-6364-49C1-ADB9-FA0D1396116B}" type="slidenum">
              <a:rPr lang="en-US"/>
              <a:pPr/>
              <a:t>‹#›</a:t>
            </a:fld>
            <a:r>
              <a:rPr lang="en-US" dirty="0"/>
              <a:t> </a:t>
            </a:r>
            <a:r>
              <a:rPr lang="en-US" dirty="0" smtClean="0"/>
              <a:t>of x</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Rectangle 9"/>
          <p:cNvSpPr>
            <a:spLocks noChangeArrowheads="1"/>
          </p:cNvSpPr>
          <p:nvPr userDrawn="1"/>
        </p:nvSpPr>
        <p:spPr bwMode="auto">
          <a:xfrm>
            <a:off x="457200" y="6553200"/>
            <a:ext cx="8382000" cy="76200"/>
          </a:xfrm>
          <a:prstGeom prst="rect">
            <a:avLst/>
          </a:prstGeom>
          <a:gradFill rotWithShape="1">
            <a:gsLst>
              <a:gs pos="0">
                <a:srgbClr val="498C40"/>
              </a:gs>
              <a:gs pos="100000">
                <a:srgbClr val="22411E"/>
              </a:gs>
            </a:gsLst>
            <a:lin ang="0" scaled="1"/>
          </a:gradFill>
          <a:ln>
            <a:noFill/>
          </a:ln>
          <a:extLst/>
        </p:spPr>
        <p:txBody>
          <a:bodyPr wrap="none" anchor="ctr"/>
          <a:lstStyle>
            <a:lvl1pPr eaLnBrk="0" hangingPunct="0">
              <a:defRPr sz="1000">
                <a:solidFill>
                  <a:schemeClr val="bg2"/>
                </a:solidFill>
                <a:latin typeface="Arial" panose="020B0604020202020204" pitchFamily="34" charset="0"/>
                <a:cs typeface="Arial" panose="020B0604020202020204" pitchFamily="34" charset="0"/>
              </a:defRPr>
            </a:lvl1pPr>
            <a:lvl2pPr marL="742950" indent="-285750" eaLnBrk="0" hangingPunct="0">
              <a:defRPr sz="1000">
                <a:solidFill>
                  <a:schemeClr val="bg2"/>
                </a:solidFill>
                <a:latin typeface="Arial" panose="020B0604020202020204" pitchFamily="34" charset="0"/>
                <a:cs typeface="Arial" panose="020B0604020202020204" pitchFamily="34" charset="0"/>
              </a:defRPr>
            </a:lvl2pPr>
            <a:lvl3pPr marL="1143000" indent="-228600" eaLnBrk="0" hangingPunct="0">
              <a:defRPr sz="1000">
                <a:solidFill>
                  <a:schemeClr val="bg2"/>
                </a:solidFill>
                <a:latin typeface="Arial" panose="020B0604020202020204" pitchFamily="34" charset="0"/>
                <a:cs typeface="Arial" panose="020B0604020202020204" pitchFamily="34" charset="0"/>
              </a:defRPr>
            </a:lvl3pPr>
            <a:lvl4pPr marL="1600200" indent="-228600" eaLnBrk="0" hangingPunct="0">
              <a:defRPr sz="1000">
                <a:solidFill>
                  <a:schemeClr val="bg2"/>
                </a:solidFill>
                <a:latin typeface="Arial" panose="020B0604020202020204" pitchFamily="34" charset="0"/>
                <a:cs typeface="Arial" panose="020B0604020202020204" pitchFamily="34" charset="0"/>
              </a:defRPr>
            </a:lvl4pPr>
            <a:lvl5pPr marL="2057400" indent="-228600" eaLnBrk="0" hangingPunct="0">
              <a:defRPr sz="1000">
                <a:solidFill>
                  <a:schemeClr val="bg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9pPr>
          </a:lstStyle>
          <a:p>
            <a:pPr algn="ctr" eaLnBrk="1" hangingPunct="1">
              <a:lnSpc>
                <a:spcPct val="110000"/>
              </a:lnSpc>
              <a:defRPr/>
            </a:pPr>
            <a:endParaRPr lang="en-US" dirty="0" smtClean="0"/>
          </a:p>
        </p:txBody>
      </p:sp>
      <p:sp>
        <p:nvSpPr>
          <p:cNvPr id="5" name="Rectangle 6"/>
          <p:cNvSpPr>
            <a:spLocks noChangeArrowheads="1"/>
          </p:cNvSpPr>
          <p:nvPr userDrawn="1"/>
        </p:nvSpPr>
        <p:spPr bwMode="auto">
          <a:xfrm>
            <a:off x="0" y="0"/>
            <a:ext cx="9144000" cy="685800"/>
          </a:xfrm>
          <a:prstGeom prst="rect">
            <a:avLst/>
          </a:prstGeom>
          <a:solidFill>
            <a:srgbClr val="4E8F2D"/>
          </a:solidFill>
          <a:ln>
            <a:noFill/>
          </a:ln>
          <a:extLst/>
        </p:spPr>
        <p:txBody>
          <a:bodyPr wrap="none" anchor="ctr"/>
          <a:lstStyle>
            <a:lvl1pPr eaLnBrk="0" hangingPunct="0">
              <a:defRPr sz="1000">
                <a:solidFill>
                  <a:schemeClr val="bg2"/>
                </a:solidFill>
                <a:latin typeface="Arial" panose="020B0604020202020204" pitchFamily="34" charset="0"/>
                <a:cs typeface="Arial" panose="020B0604020202020204" pitchFamily="34" charset="0"/>
              </a:defRPr>
            </a:lvl1pPr>
            <a:lvl2pPr marL="742950" indent="-285750" eaLnBrk="0" hangingPunct="0">
              <a:defRPr sz="1000">
                <a:solidFill>
                  <a:schemeClr val="bg2"/>
                </a:solidFill>
                <a:latin typeface="Arial" panose="020B0604020202020204" pitchFamily="34" charset="0"/>
                <a:cs typeface="Arial" panose="020B0604020202020204" pitchFamily="34" charset="0"/>
              </a:defRPr>
            </a:lvl2pPr>
            <a:lvl3pPr marL="1143000" indent="-228600" eaLnBrk="0" hangingPunct="0">
              <a:defRPr sz="1000">
                <a:solidFill>
                  <a:schemeClr val="bg2"/>
                </a:solidFill>
                <a:latin typeface="Arial" panose="020B0604020202020204" pitchFamily="34" charset="0"/>
                <a:cs typeface="Arial" panose="020B0604020202020204" pitchFamily="34" charset="0"/>
              </a:defRPr>
            </a:lvl3pPr>
            <a:lvl4pPr marL="1600200" indent="-228600" eaLnBrk="0" hangingPunct="0">
              <a:defRPr sz="1000">
                <a:solidFill>
                  <a:schemeClr val="bg2"/>
                </a:solidFill>
                <a:latin typeface="Arial" panose="020B0604020202020204" pitchFamily="34" charset="0"/>
                <a:cs typeface="Arial" panose="020B0604020202020204" pitchFamily="34" charset="0"/>
              </a:defRPr>
            </a:lvl4pPr>
            <a:lvl5pPr marL="2057400" indent="-228600" eaLnBrk="0" hangingPunct="0">
              <a:defRPr sz="1000">
                <a:solidFill>
                  <a:schemeClr val="bg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9pPr>
          </a:lstStyle>
          <a:p>
            <a:pPr algn="ctr" eaLnBrk="1" hangingPunct="1">
              <a:lnSpc>
                <a:spcPct val="110000"/>
              </a:lnSpc>
              <a:defRPr/>
            </a:pPr>
            <a:endParaRPr lang="en-US" dirty="0" smtClean="0"/>
          </a:p>
        </p:txBody>
      </p:sp>
      <p:sp>
        <p:nvSpPr>
          <p:cNvPr id="6" name="Rectangle 68"/>
          <p:cNvSpPr>
            <a:spLocks noChangeArrowheads="1"/>
          </p:cNvSpPr>
          <p:nvPr userDrawn="1"/>
        </p:nvSpPr>
        <p:spPr bwMode="auto">
          <a:xfrm>
            <a:off x="3209925" y="6575425"/>
            <a:ext cx="1939925" cy="244475"/>
          </a:xfrm>
          <a:prstGeom prst="rect">
            <a:avLst/>
          </a:prstGeom>
          <a:noFill/>
          <a:ln>
            <a:noFill/>
          </a:ln>
          <a:extLst/>
        </p:spPr>
        <p:txBody>
          <a:bodyPr wrap="none">
            <a:spAutoFit/>
          </a:bodyPr>
          <a:lstStyle>
            <a:lvl1pPr eaLnBrk="0" hangingPunct="0">
              <a:defRPr sz="1000">
                <a:solidFill>
                  <a:schemeClr val="bg2"/>
                </a:solidFill>
                <a:latin typeface="Arial" panose="020B0604020202020204" pitchFamily="34" charset="0"/>
                <a:cs typeface="Arial" panose="020B0604020202020204" pitchFamily="34" charset="0"/>
              </a:defRPr>
            </a:lvl1pPr>
            <a:lvl2pPr marL="742950" indent="-285750" eaLnBrk="0" hangingPunct="0">
              <a:defRPr sz="1000">
                <a:solidFill>
                  <a:schemeClr val="bg2"/>
                </a:solidFill>
                <a:latin typeface="Arial" panose="020B0604020202020204" pitchFamily="34" charset="0"/>
                <a:cs typeface="Arial" panose="020B0604020202020204" pitchFamily="34" charset="0"/>
              </a:defRPr>
            </a:lvl2pPr>
            <a:lvl3pPr marL="1143000" indent="-228600" eaLnBrk="0" hangingPunct="0">
              <a:defRPr sz="1000">
                <a:solidFill>
                  <a:schemeClr val="bg2"/>
                </a:solidFill>
                <a:latin typeface="Arial" panose="020B0604020202020204" pitchFamily="34" charset="0"/>
                <a:cs typeface="Arial" panose="020B0604020202020204" pitchFamily="34" charset="0"/>
              </a:defRPr>
            </a:lvl3pPr>
            <a:lvl4pPr marL="1600200" indent="-228600" eaLnBrk="0" hangingPunct="0">
              <a:defRPr sz="1000">
                <a:solidFill>
                  <a:schemeClr val="bg2"/>
                </a:solidFill>
                <a:latin typeface="Arial" panose="020B0604020202020204" pitchFamily="34" charset="0"/>
                <a:cs typeface="Arial" panose="020B0604020202020204" pitchFamily="34" charset="0"/>
              </a:defRPr>
            </a:lvl4pPr>
            <a:lvl5pPr marL="2057400" indent="-228600" eaLnBrk="0" hangingPunct="0">
              <a:defRPr sz="1000">
                <a:solidFill>
                  <a:schemeClr val="bg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9pPr>
          </a:lstStyle>
          <a:p>
            <a:pPr eaLnBrk="1" hangingPunct="1">
              <a:buClr>
                <a:srgbClr val="000000"/>
              </a:buClr>
              <a:buSzPct val="100000"/>
              <a:buFont typeface="Times New Roman" panose="02020603050405020304" pitchFamily="18" charset="0"/>
              <a:buNone/>
              <a:defRPr/>
            </a:pPr>
            <a:r>
              <a:rPr lang="en-GB" dirty="0" smtClean="0">
                <a:solidFill>
                  <a:srgbClr val="000000"/>
                </a:solidFill>
                <a:ea typeface="Arial Unicode MS" panose="020B0604020202020204" pitchFamily="34" charset="-128"/>
                <a:cs typeface="Arial Unicode MS" panose="020B0604020202020204" pitchFamily="34" charset="-128"/>
              </a:rPr>
              <a:t>Strictly Private and Confidential</a:t>
            </a:r>
            <a:endParaRPr lang="en-US" dirty="0" smtClean="0">
              <a:solidFill>
                <a:srgbClr val="000000"/>
              </a:solidFill>
              <a:ea typeface="Arial Unicode MS" panose="020B0604020202020204" pitchFamily="34" charset="-128"/>
              <a:cs typeface="Arial Unicode MS" panose="020B0604020202020204" pitchFamily="34" charset="-128"/>
            </a:endParaRPr>
          </a:p>
        </p:txBody>
      </p:sp>
      <p:sp>
        <p:nvSpPr>
          <p:cNvPr id="7" name="Rectangle 2"/>
          <p:cNvSpPr>
            <a:spLocks noChangeArrowheads="1"/>
          </p:cNvSpPr>
          <p:nvPr userDrawn="1"/>
        </p:nvSpPr>
        <p:spPr bwMode="auto">
          <a:xfrm>
            <a:off x="457200" y="6400800"/>
            <a:ext cx="8382000" cy="46038"/>
          </a:xfrm>
          <a:prstGeom prst="rect">
            <a:avLst/>
          </a:prstGeom>
          <a:noFill/>
          <a:ln>
            <a:noFill/>
          </a:ln>
          <a:extLst/>
        </p:spPr>
        <p:txBody>
          <a:bodyPr wrap="none" anchor="ctr"/>
          <a:lstStyle>
            <a:lvl1pPr eaLnBrk="0" hangingPunct="0">
              <a:defRPr sz="1000">
                <a:solidFill>
                  <a:schemeClr val="bg2"/>
                </a:solidFill>
                <a:latin typeface="Arial" panose="020B0604020202020204" pitchFamily="34" charset="0"/>
                <a:cs typeface="Arial" panose="020B0604020202020204" pitchFamily="34" charset="0"/>
              </a:defRPr>
            </a:lvl1pPr>
            <a:lvl2pPr marL="742950" indent="-285750" eaLnBrk="0" hangingPunct="0">
              <a:defRPr sz="1000">
                <a:solidFill>
                  <a:schemeClr val="bg2"/>
                </a:solidFill>
                <a:latin typeface="Arial" panose="020B0604020202020204" pitchFamily="34" charset="0"/>
                <a:cs typeface="Arial" panose="020B0604020202020204" pitchFamily="34" charset="0"/>
              </a:defRPr>
            </a:lvl2pPr>
            <a:lvl3pPr marL="1143000" indent="-228600" eaLnBrk="0" hangingPunct="0">
              <a:defRPr sz="1000">
                <a:solidFill>
                  <a:schemeClr val="bg2"/>
                </a:solidFill>
                <a:latin typeface="Arial" panose="020B0604020202020204" pitchFamily="34" charset="0"/>
                <a:cs typeface="Arial" panose="020B0604020202020204" pitchFamily="34" charset="0"/>
              </a:defRPr>
            </a:lvl3pPr>
            <a:lvl4pPr marL="1600200" indent="-228600" eaLnBrk="0" hangingPunct="0">
              <a:defRPr sz="1000">
                <a:solidFill>
                  <a:schemeClr val="bg2"/>
                </a:solidFill>
                <a:latin typeface="Arial" panose="020B0604020202020204" pitchFamily="34" charset="0"/>
                <a:cs typeface="Arial" panose="020B0604020202020204" pitchFamily="34" charset="0"/>
              </a:defRPr>
            </a:lvl4pPr>
            <a:lvl5pPr marL="2057400" indent="-228600" eaLnBrk="0" hangingPunct="0">
              <a:defRPr sz="1000">
                <a:solidFill>
                  <a:schemeClr val="bg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9pPr>
          </a:lstStyle>
          <a:p>
            <a:pPr algn="ctr" eaLnBrk="1" hangingPunct="1">
              <a:lnSpc>
                <a:spcPct val="110000"/>
              </a:lnSpc>
              <a:defRPr/>
            </a:pPr>
            <a:endParaRPr lang="en-IN" dirty="0" smtClean="0"/>
          </a:p>
        </p:txBody>
      </p:sp>
      <p:sp>
        <p:nvSpPr>
          <p:cNvPr id="2" name="Title 1"/>
          <p:cNvSpPr>
            <a:spLocks noGrp="1"/>
          </p:cNvSpPr>
          <p:nvPr>
            <p:ph type="title"/>
          </p:nvPr>
        </p:nvSpPr>
        <p:spPr/>
        <p:txBody>
          <a:bodyPr/>
          <a:lstStyle/>
          <a:p>
            <a:r>
              <a:rPr lang="en-US" smtClean="0"/>
              <a:t>Click to edit Master title style</a:t>
            </a:r>
            <a:endParaRPr lang="en-US"/>
          </a:p>
        </p:txBody>
      </p:sp>
      <p:sp>
        <p:nvSpPr>
          <p:cNvPr id="8" name="Rectangle 73"/>
          <p:cNvSpPr>
            <a:spLocks noGrp="1" noChangeArrowheads="1"/>
          </p:cNvSpPr>
          <p:nvPr>
            <p:ph type="sldNum" sz="quarter" idx="10"/>
          </p:nvPr>
        </p:nvSpPr>
        <p:spPr/>
        <p:txBody>
          <a:bodyPr/>
          <a:lstStyle>
            <a:lvl1pPr>
              <a:defRPr/>
            </a:lvl1pPr>
          </a:lstStyle>
          <a:p>
            <a:fld id="{34CFF234-5029-40D9-9E1E-3766FAB1FF14}" type="slidenum">
              <a:rPr lang="en-US"/>
              <a:pPr/>
              <a:t>‹#›</a:t>
            </a:fld>
            <a:r>
              <a:rPr lang="en-US" dirty="0"/>
              <a:t> </a:t>
            </a:r>
            <a:r>
              <a:rPr lang="en-US" dirty="0" smtClean="0"/>
              <a:t>of x</a:t>
            </a:r>
            <a:endParaRPr lang="en-US" dirty="0"/>
          </a:p>
        </p:txBody>
      </p:sp>
      <p:pic>
        <p:nvPicPr>
          <p:cNvPr id="9" name="Picture 8" descr="ivy-camp-and-cap-logo.jpg"/>
          <p:cNvPicPr>
            <a:picLocks noChangeAspect="1"/>
          </p:cNvPicPr>
          <p:nvPr userDrawn="1"/>
        </p:nvPicPr>
        <p:blipFill>
          <a:blip r:embed="rId2" cstate="print"/>
          <a:stretch>
            <a:fillRect/>
          </a:stretch>
        </p:blipFill>
        <p:spPr>
          <a:xfrm>
            <a:off x="6324600" y="6096000"/>
            <a:ext cx="2819400" cy="762001"/>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6"/>
          <p:cNvSpPr>
            <a:spLocks noChangeArrowheads="1"/>
          </p:cNvSpPr>
          <p:nvPr userDrawn="1"/>
        </p:nvSpPr>
        <p:spPr bwMode="auto">
          <a:xfrm>
            <a:off x="0" y="0"/>
            <a:ext cx="9144000" cy="685800"/>
          </a:xfrm>
          <a:prstGeom prst="rect">
            <a:avLst/>
          </a:prstGeom>
          <a:solidFill>
            <a:srgbClr val="4E8F2D"/>
          </a:solidFill>
          <a:ln>
            <a:noFill/>
          </a:ln>
          <a:extLst/>
        </p:spPr>
        <p:txBody>
          <a:bodyPr wrap="none" anchor="ctr"/>
          <a:lstStyle>
            <a:lvl1pPr eaLnBrk="0" hangingPunct="0">
              <a:defRPr sz="1000">
                <a:solidFill>
                  <a:schemeClr val="bg2"/>
                </a:solidFill>
                <a:latin typeface="Arial" panose="020B0604020202020204" pitchFamily="34" charset="0"/>
                <a:cs typeface="Arial" panose="020B0604020202020204" pitchFamily="34" charset="0"/>
              </a:defRPr>
            </a:lvl1pPr>
            <a:lvl2pPr marL="742950" indent="-285750" eaLnBrk="0" hangingPunct="0">
              <a:defRPr sz="1000">
                <a:solidFill>
                  <a:schemeClr val="bg2"/>
                </a:solidFill>
                <a:latin typeface="Arial" panose="020B0604020202020204" pitchFamily="34" charset="0"/>
                <a:cs typeface="Arial" panose="020B0604020202020204" pitchFamily="34" charset="0"/>
              </a:defRPr>
            </a:lvl2pPr>
            <a:lvl3pPr marL="1143000" indent="-228600" eaLnBrk="0" hangingPunct="0">
              <a:defRPr sz="1000">
                <a:solidFill>
                  <a:schemeClr val="bg2"/>
                </a:solidFill>
                <a:latin typeface="Arial" panose="020B0604020202020204" pitchFamily="34" charset="0"/>
                <a:cs typeface="Arial" panose="020B0604020202020204" pitchFamily="34" charset="0"/>
              </a:defRPr>
            </a:lvl3pPr>
            <a:lvl4pPr marL="1600200" indent="-228600" eaLnBrk="0" hangingPunct="0">
              <a:defRPr sz="1000">
                <a:solidFill>
                  <a:schemeClr val="bg2"/>
                </a:solidFill>
                <a:latin typeface="Arial" panose="020B0604020202020204" pitchFamily="34" charset="0"/>
                <a:cs typeface="Arial" panose="020B0604020202020204" pitchFamily="34" charset="0"/>
              </a:defRPr>
            </a:lvl4pPr>
            <a:lvl5pPr marL="2057400" indent="-228600" eaLnBrk="0" hangingPunct="0">
              <a:defRPr sz="1000">
                <a:solidFill>
                  <a:schemeClr val="bg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9pPr>
          </a:lstStyle>
          <a:p>
            <a:pPr algn="ctr" eaLnBrk="1" hangingPunct="1">
              <a:lnSpc>
                <a:spcPct val="110000"/>
              </a:lnSpc>
              <a:defRPr/>
            </a:pPr>
            <a:endParaRPr lang="en-US" dirty="0" smtClean="0"/>
          </a:p>
        </p:txBody>
      </p:sp>
      <p:sp>
        <p:nvSpPr>
          <p:cNvPr id="3" name="Rectangle 68"/>
          <p:cNvSpPr>
            <a:spLocks noChangeArrowheads="1"/>
          </p:cNvSpPr>
          <p:nvPr userDrawn="1"/>
        </p:nvSpPr>
        <p:spPr bwMode="auto">
          <a:xfrm>
            <a:off x="3209925" y="6575425"/>
            <a:ext cx="1939925" cy="244475"/>
          </a:xfrm>
          <a:prstGeom prst="rect">
            <a:avLst/>
          </a:prstGeom>
          <a:noFill/>
          <a:ln>
            <a:noFill/>
          </a:ln>
          <a:extLst/>
        </p:spPr>
        <p:txBody>
          <a:bodyPr wrap="none">
            <a:spAutoFit/>
          </a:bodyPr>
          <a:lstStyle>
            <a:lvl1pPr eaLnBrk="0" hangingPunct="0">
              <a:defRPr sz="1000">
                <a:solidFill>
                  <a:schemeClr val="bg2"/>
                </a:solidFill>
                <a:latin typeface="Arial" panose="020B0604020202020204" pitchFamily="34" charset="0"/>
                <a:cs typeface="Arial" panose="020B0604020202020204" pitchFamily="34" charset="0"/>
              </a:defRPr>
            </a:lvl1pPr>
            <a:lvl2pPr marL="742950" indent="-285750" eaLnBrk="0" hangingPunct="0">
              <a:defRPr sz="1000">
                <a:solidFill>
                  <a:schemeClr val="bg2"/>
                </a:solidFill>
                <a:latin typeface="Arial" panose="020B0604020202020204" pitchFamily="34" charset="0"/>
                <a:cs typeface="Arial" panose="020B0604020202020204" pitchFamily="34" charset="0"/>
              </a:defRPr>
            </a:lvl2pPr>
            <a:lvl3pPr marL="1143000" indent="-228600" eaLnBrk="0" hangingPunct="0">
              <a:defRPr sz="1000">
                <a:solidFill>
                  <a:schemeClr val="bg2"/>
                </a:solidFill>
                <a:latin typeface="Arial" panose="020B0604020202020204" pitchFamily="34" charset="0"/>
                <a:cs typeface="Arial" panose="020B0604020202020204" pitchFamily="34" charset="0"/>
              </a:defRPr>
            </a:lvl3pPr>
            <a:lvl4pPr marL="1600200" indent="-228600" eaLnBrk="0" hangingPunct="0">
              <a:defRPr sz="1000">
                <a:solidFill>
                  <a:schemeClr val="bg2"/>
                </a:solidFill>
                <a:latin typeface="Arial" panose="020B0604020202020204" pitchFamily="34" charset="0"/>
                <a:cs typeface="Arial" panose="020B0604020202020204" pitchFamily="34" charset="0"/>
              </a:defRPr>
            </a:lvl4pPr>
            <a:lvl5pPr marL="2057400" indent="-228600" eaLnBrk="0" hangingPunct="0">
              <a:defRPr sz="1000">
                <a:solidFill>
                  <a:schemeClr val="bg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9pPr>
          </a:lstStyle>
          <a:p>
            <a:pPr eaLnBrk="1" hangingPunct="1">
              <a:buClr>
                <a:srgbClr val="000000"/>
              </a:buClr>
              <a:buSzPct val="100000"/>
              <a:buFont typeface="Times New Roman" panose="02020603050405020304" pitchFamily="18" charset="0"/>
              <a:buNone/>
              <a:defRPr/>
            </a:pPr>
            <a:r>
              <a:rPr lang="en-GB" dirty="0" smtClean="0">
                <a:solidFill>
                  <a:srgbClr val="000000"/>
                </a:solidFill>
                <a:ea typeface="Arial Unicode MS" panose="020B0604020202020204" pitchFamily="34" charset="-128"/>
                <a:cs typeface="Arial Unicode MS" panose="020B0604020202020204" pitchFamily="34" charset="-128"/>
              </a:rPr>
              <a:t>Strictly Private and Confidential</a:t>
            </a:r>
            <a:endParaRPr lang="en-US" dirty="0" smtClean="0">
              <a:solidFill>
                <a:srgbClr val="000000"/>
              </a:solidFill>
              <a:ea typeface="Arial Unicode MS" panose="020B0604020202020204" pitchFamily="34" charset="-128"/>
              <a:cs typeface="Arial Unicode MS" panose="020B0604020202020204" pitchFamily="34" charset="-128"/>
            </a:endParaRPr>
          </a:p>
        </p:txBody>
      </p:sp>
      <p:sp>
        <p:nvSpPr>
          <p:cNvPr id="4" name="Rectangle 2"/>
          <p:cNvSpPr>
            <a:spLocks noChangeArrowheads="1"/>
          </p:cNvSpPr>
          <p:nvPr userDrawn="1"/>
        </p:nvSpPr>
        <p:spPr bwMode="auto">
          <a:xfrm>
            <a:off x="457200" y="6400800"/>
            <a:ext cx="8382000" cy="46038"/>
          </a:xfrm>
          <a:prstGeom prst="rect">
            <a:avLst/>
          </a:prstGeom>
          <a:noFill/>
          <a:ln>
            <a:noFill/>
          </a:ln>
          <a:extLst/>
        </p:spPr>
        <p:txBody>
          <a:bodyPr wrap="none" anchor="ctr"/>
          <a:lstStyle>
            <a:lvl1pPr eaLnBrk="0" hangingPunct="0">
              <a:defRPr sz="1000">
                <a:solidFill>
                  <a:schemeClr val="bg2"/>
                </a:solidFill>
                <a:latin typeface="Arial" panose="020B0604020202020204" pitchFamily="34" charset="0"/>
                <a:cs typeface="Arial" panose="020B0604020202020204" pitchFamily="34" charset="0"/>
              </a:defRPr>
            </a:lvl1pPr>
            <a:lvl2pPr marL="742950" indent="-285750" eaLnBrk="0" hangingPunct="0">
              <a:defRPr sz="1000">
                <a:solidFill>
                  <a:schemeClr val="bg2"/>
                </a:solidFill>
                <a:latin typeface="Arial" panose="020B0604020202020204" pitchFamily="34" charset="0"/>
                <a:cs typeface="Arial" panose="020B0604020202020204" pitchFamily="34" charset="0"/>
              </a:defRPr>
            </a:lvl2pPr>
            <a:lvl3pPr marL="1143000" indent="-228600" eaLnBrk="0" hangingPunct="0">
              <a:defRPr sz="1000">
                <a:solidFill>
                  <a:schemeClr val="bg2"/>
                </a:solidFill>
                <a:latin typeface="Arial" panose="020B0604020202020204" pitchFamily="34" charset="0"/>
                <a:cs typeface="Arial" panose="020B0604020202020204" pitchFamily="34" charset="0"/>
              </a:defRPr>
            </a:lvl3pPr>
            <a:lvl4pPr marL="1600200" indent="-228600" eaLnBrk="0" hangingPunct="0">
              <a:defRPr sz="1000">
                <a:solidFill>
                  <a:schemeClr val="bg2"/>
                </a:solidFill>
                <a:latin typeface="Arial" panose="020B0604020202020204" pitchFamily="34" charset="0"/>
                <a:cs typeface="Arial" panose="020B0604020202020204" pitchFamily="34" charset="0"/>
              </a:defRPr>
            </a:lvl4pPr>
            <a:lvl5pPr marL="2057400" indent="-228600" eaLnBrk="0" hangingPunct="0">
              <a:defRPr sz="1000">
                <a:solidFill>
                  <a:schemeClr val="bg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9pPr>
          </a:lstStyle>
          <a:p>
            <a:pPr algn="ctr" eaLnBrk="1" hangingPunct="1">
              <a:lnSpc>
                <a:spcPct val="110000"/>
              </a:lnSpc>
              <a:defRPr/>
            </a:pPr>
            <a:endParaRPr lang="en-IN" dirty="0" smtClean="0"/>
          </a:p>
        </p:txBody>
      </p:sp>
      <p:sp>
        <p:nvSpPr>
          <p:cNvPr id="5" name="Rectangle 9"/>
          <p:cNvSpPr>
            <a:spLocks noChangeArrowheads="1"/>
          </p:cNvSpPr>
          <p:nvPr userDrawn="1"/>
        </p:nvSpPr>
        <p:spPr bwMode="auto">
          <a:xfrm>
            <a:off x="457200" y="6553200"/>
            <a:ext cx="8382000" cy="76200"/>
          </a:xfrm>
          <a:prstGeom prst="rect">
            <a:avLst/>
          </a:prstGeom>
          <a:gradFill rotWithShape="1">
            <a:gsLst>
              <a:gs pos="0">
                <a:srgbClr val="498C40"/>
              </a:gs>
              <a:gs pos="100000">
                <a:srgbClr val="22411E"/>
              </a:gs>
            </a:gsLst>
            <a:lin ang="0" scaled="1"/>
          </a:gradFill>
          <a:ln>
            <a:noFill/>
          </a:ln>
          <a:extLst/>
        </p:spPr>
        <p:txBody>
          <a:bodyPr wrap="none" anchor="ctr"/>
          <a:lstStyle>
            <a:lvl1pPr eaLnBrk="0" hangingPunct="0">
              <a:defRPr sz="1000">
                <a:solidFill>
                  <a:schemeClr val="bg2"/>
                </a:solidFill>
                <a:latin typeface="Arial" panose="020B0604020202020204" pitchFamily="34" charset="0"/>
                <a:cs typeface="Arial" panose="020B0604020202020204" pitchFamily="34" charset="0"/>
              </a:defRPr>
            </a:lvl1pPr>
            <a:lvl2pPr marL="742950" indent="-285750" eaLnBrk="0" hangingPunct="0">
              <a:defRPr sz="1000">
                <a:solidFill>
                  <a:schemeClr val="bg2"/>
                </a:solidFill>
                <a:latin typeface="Arial" panose="020B0604020202020204" pitchFamily="34" charset="0"/>
                <a:cs typeface="Arial" panose="020B0604020202020204" pitchFamily="34" charset="0"/>
              </a:defRPr>
            </a:lvl2pPr>
            <a:lvl3pPr marL="1143000" indent="-228600" eaLnBrk="0" hangingPunct="0">
              <a:defRPr sz="1000">
                <a:solidFill>
                  <a:schemeClr val="bg2"/>
                </a:solidFill>
                <a:latin typeface="Arial" panose="020B0604020202020204" pitchFamily="34" charset="0"/>
                <a:cs typeface="Arial" panose="020B0604020202020204" pitchFamily="34" charset="0"/>
              </a:defRPr>
            </a:lvl3pPr>
            <a:lvl4pPr marL="1600200" indent="-228600" eaLnBrk="0" hangingPunct="0">
              <a:defRPr sz="1000">
                <a:solidFill>
                  <a:schemeClr val="bg2"/>
                </a:solidFill>
                <a:latin typeface="Arial" panose="020B0604020202020204" pitchFamily="34" charset="0"/>
                <a:cs typeface="Arial" panose="020B0604020202020204" pitchFamily="34" charset="0"/>
              </a:defRPr>
            </a:lvl4pPr>
            <a:lvl5pPr marL="2057400" indent="-228600" eaLnBrk="0" hangingPunct="0">
              <a:defRPr sz="1000">
                <a:solidFill>
                  <a:schemeClr val="bg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9pPr>
          </a:lstStyle>
          <a:p>
            <a:pPr algn="ctr" eaLnBrk="1" hangingPunct="1">
              <a:lnSpc>
                <a:spcPct val="110000"/>
              </a:lnSpc>
              <a:defRPr/>
            </a:pPr>
            <a:endParaRPr lang="en-US" dirty="0" smtClean="0"/>
          </a:p>
        </p:txBody>
      </p:sp>
      <p:pic>
        <p:nvPicPr>
          <p:cNvPr id="6" name="Picture 9"/>
          <p:cNvPicPr>
            <a:picLocks noChangeAspect="1" noChangeArrowheads="1"/>
          </p:cNvPicPr>
          <p:nvPr userDrawn="1"/>
        </p:nvPicPr>
        <p:blipFill>
          <a:blip r:embed="rId2" cstate="print"/>
          <a:srcRect/>
          <a:stretch>
            <a:fillRect/>
          </a:stretch>
        </p:blipFill>
        <p:spPr bwMode="auto">
          <a:xfrm>
            <a:off x="6996113" y="6037263"/>
            <a:ext cx="2147887" cy="820737"/>
          </a:xfrm>
          <a:prstGeom prst="rect">
            <a:avLst/>
          </a:prstGeom>
          <a:noFill/>
          <a:ln w="9525">
            <a:noFill/>
            <a:miter lim="800000"/>
            <a:headEnd/>
            <a:tailEnd/>
          </a:ln>
        </p:spPr>
      </p:pic>
      <p:sp>
        <p:nvSpPr>
          <p:cNvPr id="7" name="Rectangle 73"/>
          <p:cNvSpPr>
            <a:spLocks noGrp="1" noChangeArrowheads="1"/>
          </p:cNvSpPr>
          <p:nvPr>
            <p:ph type="sldNum" sz="quarter" idx="10"/>
          </p:nvPr>
        </p:nvSpPr>
        <p:spPr/>
        <p:txBody>
          <a:bodyPr/>
          <a:lstStyle>
            <a:lvl1pPr>
              <a:defRPr/>
            </a:lvl1pPr>
          </a:lstStyle>
          <a:p>
            <a:fld id="{B1442BC1-DA40-49B5-8E49-9FF82C4334AB}" type="slidenum">
              <a:rPr lang="en-US"/>
              <a:pPr/>
              <a:t>‹#›</a:t>
            </a:fld>
            <a:r>
              <a:rPr lang="en-US" dirty="0"/>
              <a:t> </a:t>
            </a:r>
            <a:r>
              <a:rPr lang="en-US" dirty="0" smtClean="0"/>
              <a:t>of x</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0" y="0"/>
            <a:ext cx="9144000" cy="685800"/>
          </a:xfrm>
          <a:prstGeom prst="rect">
            <a:avLst/>
          </a:prstGeom>
          <a:solidFill>
            <a:srgbClr val="4E8F2D"/>
          </a:solidFill>
          <a:ln>
            <a:noFill/>
          </a:ln>
          <a:extLst/>
        </p:spPr>
        <p:txBody>
          <a:bodyPr wrap="none" anchor="ctr"/>
          <a:lstStyle>
            <a:lvl1pPr eaLnBrk="0" hangingPunct="0">
              <a:defRPr sz="1000">
                <a:solidFill>
                  <a:schemeClr val="bg2"/>
                </a:solidFill>
                <a:latin typeface="Arial" panose="020B0604020202020204" pitchFamily="34" charset="0"/>
                <a:cs typeface="Arial" panose="020B0604020202020204" pitchFamily="34" charset="0"/>
              </a:defRPr>
            </a:lvl1pPr>
            <a:lvl2pPr marL="742950" indent="-285750" eaLnBrk="0" hangingPunct="0">
              <a:defRPr sz="1000">
                <a:solidFill>
                  <a:schemeClr val="bg2"/>
                </a:solidFill>
                <a:latin typeface="Arial" panose="020B0604020202020204" pitchFamily="34" charset="0"/>
                <a:cs typeface="Arial" panose="020B0604020202020204" pitchFamily="34" charset="0"/>
              </a:defRPr>
            </a:lvl2pPr>
            <a:lvl3pPr marL="1143000" indent="-228600" eaLnBrk="0" hangingPunct="0">
              <a:defRPr sz="1000">
                <a:solidFill>
                  <a:schemeClr val="bg2"/>
                </a:solidFill>
                <a:latin typeface="Arial" panose="020B0604020202020204" pitchFamily="34" charset="0"/>
                <a:cs typeface="Arial" panose="020B0604020202020204" pitchFamily="34" charset="0"/>
              </a:defRPr>
            </a:lvl3pPr>
            <a:lvl4pPr marL="1600200" indent="-228600" eaLnBrk="0" hangingPunct="0">
              <a:defRPr sz="1000">
                <a:solidFill>
                  <a:schemeClr val="bg2"/>
                </a:solidFill>
                <a:latin typeface="Arial" panose="020B0604020202020204" pitchFamily="34" charset="0"/>
                <a:cs typeface="Arial" panose="020B0604020202020204" pitchFamily="34" charset="0"/>
              </a:defRPr>
            </a:lvl4pPr>
            <a:lvl5pPr marL="2057400" indent="-228600" eaLnBrk="0" hangingPunct="0">
              <a:defRPr sz="1000">
                <a:solidFill>
                  <a:schemeClr val="bg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9pPr>
          </a:lstStyle>
          <a:p>
            <a:pPr algn="ctr" eaLnBrk="1" hangingPunct="1">
              <a:lnSpc>
                <a:spcPct val="110000"/>
              </a:lnSpc>
              <a:defRPr/>
            </a:pPr>
            <a:endParaRPr lang="en-US" dirty="0" smtClean="0"/>
          </a:p>
        </p:txBody>
      </p:sp>
      <p:sp>
        <p:nvSpPr>
          <p:cNvPr id="6" name="Rectangle 68"/>
          <p:cNvSpPr>
            <a:spLocks noChangeArrowheads="1"/>
          </p:cNvSpPr>
          <p:nvPr userDrawn="1"/>
        </p:nvSpPr>
        <p:spPr bwMode="auto">
          <a:xfrm>
            <a:off x="3209925" y="6575425"/>
            <a:ext cx="1939925" cy="244475"/>
          </a:xfrm>
          <a:prstGeom prst="rect">
            <a:avLst/>
          </a:prstGeom>
          <a:noFill/>
          <a:ln>
            <a:noFill/>
          </a:ln>
          <a:extLst/>
        </p:spPr>
        <p:txBody>
          <a:bodyPr wrap="none">
            <a:spAutoFit/>
          </a:bodyPr>
          <a:lstStyle>
            <a:lvl1pPr eaLnBrk="0" hangingPunct="0">
              <a:defRPr sz="1000">
                <a:solidFill>
                  <a:schemeClr val="bg2"/>
                </a:solidFill>
                <a:latin typeface="Arial" panose="020B0604020202020204" pitchFamily="34" charset="0"/>
                <a:cs typeface="Arial" panose="020B0604020202020204" pitchFamily="34" charset="0"/>
              </a:defRPr>
            </a:lvl1pPr>
            <a:lvl2pPr marL="742950" indent="-285750" eaLnBrk="0" hangingPunct="0">
              <a:defRPr sz="1000">
                <a:solidFill>
                  <a:schemeClr val="bg2"/>
                </a:solidFill>
                <a:latin typeface="Arial" panose="020B0604020202020204" pitchFamily="34" charset="0"/>
                <a:cs typeface="Arial" panose="020B0604020202020204" pitchFamily="34" charset="0"/>
              </a:defRPr>
            </a:lvl2pPr>
            <a:lvl3pPr marL="1143000" indent="-228600" eaLnBrk="0" hangingPunct="0">
              <a:defRPr sz="1000">
                <a:solidFill>
                  <a:schemeClr val="bg2"/>
                </a:solidFill>
                <a:latin typeface="Arial" panose="020B0604020202020204" pitchFamily="34" charset="0"/>
                <a:cs typeface="Arial" panose="020B0604020202020204" pitchFamily="34" charset="0"/>
              </a:defRPr>
            </a:lvl3pPr>
            <a:lvl4pPr marL="1600200" indent="-228600" eaLnBrk="0" hangingPunct="0">
              <a:defRPr sz="1000">
                <a:solidFill>
                  <a:schemeClr val="bg2"/>
                </a:solidFill>
                <a:latin typeface="Arial" panose="020B0604020202020204" pitchFamily="34" charset="0"/>
                <a:cs typeface="Arial" panose="020B0604020202020204" pitchFamily="34" charset="0"/>
              </a:defRPr>
            </a:lvl4pPr>
            <a:lvl5pPr marL="2057400" indent="-228600" eaLnBrk="0" hangingPunct="0">
              <a:defRPr sz="1000">
                <a:solidFill>
                  <a:schemeClr val="bg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9pPr>
          </a:lstStyle>
          <a:p>
            <a:pPr eaLnBrk="1" hangingPunct="1">
              <a:buClr>
                <a:srgbClr val="000000"/>
              </a:buClr>
              <a:buSzPct val="100000"/>
              <a:buFont typeface="Times New Roman" panose="02020603050405020304" pitchFamily="18" charset="0"/>
              <a:buNone/>
              <a:defRPr/>
            </a:pPr>
            <a:r>
              <a:rPr lang="en-GB" dirty="0" smtClean="0">
                <a:solidFill>
                  <a:srgbClr val="000000"/>
                </a:solidFill>
                <a:ea typeface="Arial Unicode MS" panose="020B0604020202020204" pitchFamily="34" charset="-128"/>
                <a:cs typeface="Arial Unicode MS" panose="020B0604020202020204" pitchFamily="34" charset="-128"/>
              </a:rPr>
              <a:t>Strictly Private and Confidential</a:t>
            </a:r>
            <a:endParaRPr lang="en-US" dirty="0" smtClean="0">
              <a:solidFill>
                <a:srgbClr val="000000"/>
              </a:solidFill>
              <a:ea typeface="Arial Unicode MS" panose="020B0604020202020204" pitchFamily="34" charset="-128"/>
              <a:cs typeface="Arial Unicode MS" panose="020B0604020202020204" pitchFamily="34" charset="-128"/>
            </a:endParaRPr>
          </a:p>
        </p:txBody>
      </p:sp>
      <p:sp>
        <p:nvSpPr>
          <p:cNvPr id="7" name="Rectangle 2"/>
          <p:cNvSpPr>
            <a:spLocks noChangeArrowheads="1"/>
          </p:cNvSpPr>
          <p:nvPr userDrawn="1"/>
        </p:nvSpPr>
        <p:spPr bwMode="auto">
          <a:xfrm>
            <a:off x="457200" y="6400800"/>
            <a:ext cx="8382000" cy="46038"/>
          </a:xfrm>
          <a:prstGeom prst="rect">
            <a:avLst/>
          </a:prstGeom>
          <a:noFill/>
          <a:ln>
            <a:noFill/>
          </a:ln>
          <a:extLst/>
        </p:spPr>
        <p:txBody>
          <a:bodyPr wrap="none" anchor="ctr"/>
          <a:lstStyle>
            <a:lvl1pPr eaLnBrk="0" hangingPunct="0">
              <a:defRPr sz="1000">
                <a:solidFill>
                  <a:schemeClr val="bg2"/>
                </a:solidFill>
                <a:latin typeface="Arial" panose="020B0604020202020204" pitchFamily="34" charset="0"/>
                <a:cs typeface="Arial" panose="020B0604020202020204" pitchFamily="34" charset="0"/>
              </a:defRPr>
            </a:lvl1pPr>
            <a:lvl2pPr marL="742950" indent="-285750" eaLnBrk="0" hangingPunct="0">
              <a:defRPr sz="1000">
                <a:solidFill>
                  <a:schemeClr val="bg2"/>
                </a:solidFill>
                <a:latin typeface="Arial" panose="020B0604020202020204" pitchFamily="34" charset="0"/>
                <a:cs typeface="Arial" panose="020B0604020202020204" pitchFamily="34" charset="0"/>
              </a:defRPr>
            </a:lvl2pPr>
            <a:lvl3pPr marL="1143000" indent="-228600" eaLnBrk="0" hangingPunct="0">
              <a:defRPr sz="1000">
                <a:solidFill>
                  <a:schemeClr val="bg2"/>
                </a:solidFill>
                <a:latin typeface="Arial" panose="020B0604020202020204" pitchFamily="34" charset="0"/>
                <a:cs typeface="Arial" panose="020B0604020202020204" pitchFamily="34" charset="0"/>
              </a:defRPr>
            </a:lvl3pPr>
            <a:lvl4pPr marL="1600200" indent="-228600" eaLnBrk="0" hangingPunct="0">
              <a:defRPr sz="1000">
                <a:solidFill>
                  <a:schemeClr val="bg2"/>
                </a:solidFill>
                <a:latin typeface="Arial" panose="020B0604020202020204" pitchFamily="34" charset="0"/>
                <a:cs typeface="Arial" panose="020B0604020202020204" pitchFamily="34" charset="0"/>
              </a:defRPr>
            </a:lvl4pPr>
            <a:lvl5pPr marL="2057400" indent="-228600" eaLnBrk="0" hangingPunct="0">
              <a:defRPr sz="1000">
                <a:solidFill>
                  <a:schemeClr val="bg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9pPr>
          </a:lstStyle>
          <a:p>
            <a:pPr algn="ctr" eaLnBrk="1" hangingPunct="1">
              <a:lnSpc>
                <a:spcPct val="110000"/>
              </a:lnSpc>
              <a:defRPr/>
            </a:pPr>
            <a:endParaRPr lang="en-IN" dirty="0" smtClean="0"/>
          </a:p>
        </p:txBody>
      </p:sp>
      <p:sp>
        <p:nvSpPr>
          <p:cNvPr id="8" name="Rectangle 9"/>
          <p:cNvSpPr>
            <a:spLocks noChangeArrowheads="1"/>
          </p:cNvSpPr>
          <p:nvPr userDrawn="1"/>
        </p:nvSpPr>
        <p:spPr bwMode="auto">
          <a:xfrm>
            <a:off x="457200" y="6553200"/>
            <a:ext cx="8382000" cy="76200"/>
          </a:xfrm>
          <a:prstGeom prst="rect">
            <a:avLst/>
          </a:prstGeom>
          <a:gradFill rotWithShape="1">
            <a:gsLst>
              <a:gs pos="0">
                <a:srgbClr val="498C40"/>
              </a:gs>
              <a:gs pos="100000">
                <a:srgbClr val="22411E"/>
              </a:gs>
            </a:gsLst>
            <a:lin ang="0" scaled="1"/>
          </a:gradFill>
          <a:ln>
            <a:noFill/>
          </a:ln>
          <a:extLst/>
        </p:spPr>
        <p:txBody>
          <a:bodyPr wrap="none" anchor="ctr"/>
          <a:lstStyle>
            <a:lvl1pPr eaLnBrk="0" hangingPunct="0">
              <a:defRPr sz="1000">
                <a:solidFill>
                  <a:schemeClr val="bg2"/>
                </a:solidFill>
                <a:latin typeface="Arial" panose="020B0604020202020204" pitchFamily="34" charset="0"/>
                <a:cs typeface="Arial" panose="020B0604020202020204" pitchFamily="34" charset="0"/>
              </a:defRPr>
            </a:lvl1pPr>
            <a:lvl2pPr marL="742950" indent="-285750" eaLnBrk="0" hangingPunct="0">
              <a:defRPr sz="1000">
                <a:solidFill>
                  <a:schemeClr val="bg2"/>
                </a:solidFill>
                <a:latin typeface="Arial" panose="020B0604020202020204" pitchFamily="34" charset="0"/>
                <a:cs typeface="Arial" panose="020B0604020202020204" pitchFamily="34" charset="0"/>
              </a:defRPr>
            </a:lvl2pPr>
            <a:lvl3pPr marL="1143000" indent="-228600" eaLnBrk="0" hangingPunct="0">
              <a:defRPr sz="1000">
                <a:solidFill>
                  <a:schemeClr val="bg2"/>
                </a:solidFill>
                <a:latin typeface="Arial" panose="020B0604020202020204" pitchFamily="34" charset="0"/>
                <a:cs typeface="Arial" panose="020B0604020202020204" pitchFamily="34" charset="0"/>
              </a:defRPr>
            </a:lvl3pPr>
            <a:lvl4pPr marL="1600200" indent="-228600" eaLnBrk="0" hangingPunct="0">
              <a:defRPr sz="1000">
                <a:solidFill>
                  <a:schemeClr val="bg2"/>
                </a:solidFill>
                <a:latin typeface="Arial" panose="020B0604020202020204" pitchFamily="34" charset="0"/>
                <a:cs typeface="Arial" panose="020B0604020202020204" pitchFamily="34" charset="0"/>
              </a:defRPr>
            </a:lvl4pPr>
            <a:lvl5pPr marL="2057400" indent="-228600" eaLnBrk="0" hangingPunct="0">
              <a:defRPr sz="1000">
                <a:solidFill>
                  <a:schemeClr val="bg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9pPr>
          </a:lstStyle>
          <a:p>
            <a:pPr algn="ctr" eaLnBrk="1" hangingPunct="1">
              <a:lnSpc>
                <a:spcPct val="110000"/>
              </a:lnSpc>
              <a:defRPr/>
            </a:pPr>
            <a:endParaRPr lang="en-US" dirty="0" smtClean="0"/>
          </a:p>
        </p:txBody>
      </p:sp>
      <p:pic>
        <p:nvPicPr>
          <p:cNvPr id="9" name="Picture 9"/>
          <p:cNvPicPr>
            <a:picLocks noChangeAspect="1" noChangeArrowheads="1"/>
          </p:cNvPicPr>
          <p:nvPr userDrawn="1"/>
        </p:nvPicPr>
        <p:blipFill>
          <a:blip r:embed="rId2" cstate="print"/>
          <a:srcRect/>
          <a:stretch>
            <a:fillRect/>
          </a:stretch>
        </p:blipFill>
        <p:spPr bwMode="auto">
          <a:xfrm>
            <a:off x="6996113" y="6037263"/>
            <a:ext cx="2147887" cy="820737"/>
          </a:xfrm>
          <a:prstGeom prst="rect">
            <a:avLst/>
          </a:prstGeom>
          <a:noFill/>
          <a:ln w="9525">
            <a:noFill/>
            <a:miter lim="800000"/>
            <a:headEnd/>
            <a:tailEnd/>
          </a:ln>
        </p:spPr>
      </p:pic>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Rectangle 73"/>
          <p:cNvSpPr>
            <a:spLocks noGrp="1" noChangeArrowheads="1"/>
          </p:cNvSpPr>
          <p:nvPr>
            <p:ph type="sldNum" sz="quarter" idx="10"/>
          </p:nvPr>
        </p:nvSpPr>
        <p:spPr/>
        <p:txBody>
          <a:bodyPr/>
          <a:lstStyle>
            <a:lvl1pPr>
              <a:defRPr/>
            </a:lvl1pPr>
          </a:lstStyle>
          <a:p>
            <a:fld id="{EF1DFFF1-F561-47E7-82D0-8D5BF764C9DA}" type="slidenum">
              <a:rPr lang="en-US"/>
              <a:pPr/>
              <a:t>‹#›</a:t>
            </a:fld>
            <a:r>
              <a:rPr lang="en-US" dirty="0"/>
              <a:t> </a:t>
            </a:r>
            <a:r>
              <a:rPr lang="en-US" dirty="0" smtClean="0"/>
              <a:t>of x</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0" y="0"/>
            <a:ext cx="9144000" cy="685800"/>
          </a:xfrm>
          <a:prstGeom prst="rect">
            <a:avLst/>
          </a:prstGeom>
          <a:solidFill>
            <a:srgbClr val="4E8F2D"/>
          </a:solidFill>
          <a:ln>
            <a:noFill/>
          </a:ln>
          <a:extLst/>
        </p:spPr>
        <p:txBody>
          <a:bodyPr wrap="none" anchor="ctr"/>
          <a:lstStyle>
            <a:lvl1pPr eaLnBrk="0" hangingPunct="0">
              <a:defRPr sz="1000">
                <a:solidFill>
                  <a:schemeClr val="bg2"/>
                </a:solidFill>
                <a:latin typeface="Arial" panose="020B0604020202020204" pitchFamily="34" charset="0"/>
                <a:cs typeface="Arial" panose="020B0604020202020204" pitchFamily="34" charset="0"/>
              </a:defRPr>
            </a:lvl1pPr>
            <a:lvl2pPr marL="742950" indent="-285750" eaLnBrk="0" hangingPunct="0">
              <a:defRPr sz="1000">
                <a:solidFill>
                  <a:schemeClr val="bg2"/>
                </a:solidFill>
                <a:latin typeface="Arial" panose="020B0604020202020204" pitchFamily="34" charset="0"/>
                <a:cs typeface="Arial" panose="020B0604020202020204" pitchFamily="34" charset="0"/>
              </a:defRPr>
            </a:lvl2pPr>
            <a:lvl3pPr marL="1143000" indent="-228600" eaLnBrk="0" hangingPunct="0">
              <a:defRPr sz="1000">
                <a:solidFill>
                  <a:schemeClr val="bg2"/>
                </a:solidFill>
                <a:latin typeface="Arial" panose="020B0604020202020204" pitchFamily="34" charset="0"/>
                <a:cs typeface="Arial" panose="020B0604020202020204" pitchFamily="34" charset="0"/>
              </a:defRPr>
            </a:lvl3pPr>
            <a:lvl4pPr marL="1600200" indent="-228600" eaLnBrk="0" hangingPunct="0">
              <a:defRPr sz="1000">
                <a:solidFill>
                  <a:schemeClr val="bg2"/>
                </a:solidFill>
                <a:latin typeface="Arial" panose="020B0604020202020204" pitchFamily="34" charset="0"/>
                <a:cs typeface="Arial" panose="020B0604020202020204" pitchFamily="34" charset="0"/>
              </a:defRPr>
            </a:lvl4pPr>
            <a:lvl5pPr marL="2057400" indent="-228600" eaLnBrk="0" hangingPunct="0">
              <a:defRPr sz="1000">
                <a:solidFill>
                  <a:schemeClr val="bg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9pPr>
          </a:lstStyle>
          <a:p>
            <a:pPr algn="ctr" eaLnBrk="1" hangingPunct="1">
              <a:lnSpc>
                <a:spcPct val="110000"/>
              </a:lnSpc>
              <a:defRPr/>
            </a:pPr>
            <a:endParaRPr lang="en-US" dirty="0" smtClean="0"/>
          </a:p>
        </p:txBody>
      </p:sp>
      <p:sp>
        <p:nvSpPr>
          <p:cNvPr id="6" name="Rectangle 68"/>
          <p:cNvSpPr>
            <a:spLocks noChangeArrowheads="1"/>
          </p:cNvSpPr>
          <p:nvPr userDrawn="1"/>
        </p:nvSpPr>
        <p:spPr bwMode="auto">
          <a:xfrm>
            <a:off x="3209925" y="6575425"/>
            <a:ext cx="1939925" cy="244475"/>
          </a:xfrm>
          <a:prstGeom prst="rect">
            <a:avLst/>
          </a:prstGeom>
          <a:noFill/>
          <a:ln>
            <a:noFill/>
          </a:ln>
          <a:extLst/>
        </p:spPr>
        <p:txBody>
          <a:bodyPr wrap="none">
            <a:spAutoFit/>
          </a:bodyPr>
          <a:lstStyle>
            <a:lvl1pPr eaLnBrk="0" hangingPunct="0">
              <a:defRPr sz="1000">
                <a:solidFill>
                  <a:schemeClr val="bg2"/>
                </a:solidFill>
                <a:latin typeface="Arial" panose="020B0604020202020204" pitchFamily="34" charset="0"/>
                <a:cs typeface="Arial" panose="020B0604020202020204" pitchFamily="34" charset="0"/>
              </a:defRPr>
            </a:lvl1pPr>
            <a:lvl2pPr marL="742950" indent="-285750" eaLnBrk="0" hangingPunct="0">
              <a:defRPr sz="1000">
                <a:solidFill>
                  <a:schemeClr val="bg2"/>
                </a:solidFill>
                <a:latin typeface="Arial" panose="020B0604020202020204" pitchFamily="34" charset="0"/>
                <a:cs typeface="Arial" panose="020B0604020202020204" pitchFamily="34" charset="0"/>
              </a:defRPr>
            </a:lvl2pPr>
            <a:lvl3pPr marL="1143000" indent="-228600" eaLnBrk="0" hangingPunct="0">
              <a:defRPr sz="1000">
                <a:solidFill>
                  <a:schemeClr val="bg2"/>
                </a:solidFill>
                <a:latin typeface="Arial" panose="020B0604020202020204" pitchFamily="34" charset="0"/>
                <a:cs typeface="Arial" panose="020B0604020202020204" pitchFamily="34" charset="0"/>
              </a:defRPr>
            </a:lvl3pPr>
            <a:lvl4pPr marL="1600200" indent="-228600" eaLnBrk="0" hangingPunct="0">
              <a:defRPr sz="1000">
                <a:solidFill>
                  <a:schemeClr val="bg2"/>
                </a:solidFill>
                <a:latin typeface="Arial" panose="020B0604020202020204" pitchFamily="34" charset="0"/>
                <a:cs typeface="Arial" panose="020B0604020202020204" pitchFamily="34" charset="0"/>
              </a:defRPr>
            </a:lvl4pPr>
            <a:lvl5pPr marL="2057400" indent="-228600" eaLnBrk="0" hangingPunct="0">
              <a:defRPr sz="1000">
                <a:solidFill>
                  <a:schemeClr val="bg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9pPr>
          </a:lstStyle>
          <a:p>
            <a:pPr eaLnBrk="1" hangingPunct="1">
              <a:buClr>
                <a:srgbClr val="000000"/>
              </a:buClr>
              <a:buSzPct val="100000"/>
              <a:buFont typeface="Times New Roman" panose="02020603050405020304" pitchFamily="18" charset="0"/>
              <a:buNone/>
              <a:defRPr/>
            </a:pPr>
            <a:r>
              <a:rPr lang="en-GB" dirty="0" smtClean="0">
                <a:solidFill>
                  <a:srgbClr val="000000"/>
                </a:solidFill>
                <a:ea typeface="Arial Unicode MS" panose="020B0604020202020204" pitchFamily="34" charset="-128"/>
                <a:cs typeface="Arial Unicode MS" panose="020B0604020202020204" pitchFamily="34" charset="-128"/>
              </a:rPr>
              <a:t>Strictly Private and Confidential</a:t>
            </a:r>
            <a:endParaRPr lang="en-US" dirty="0" smtClean="0">
              <a:solidFill>
                <a:srgbClr val="000000"/>
              </a:solidFill>
              <a:ea typeface="Arial Unicode MS" panose="020B0604020202020204" pitchFamily="34" charset="-128"/>
              <a:cs typeface="Arial Unicode MS" panose="020B0604020202020204" pitchFamily="34" charset="-128"/>
            </a:endParaRPr>
          </a:p>
        </p:txBody>
      </p:sp>
      <p:sp>
        <p:nvSpPr>
          <p:cNvPr id="7" name="Rectangle 2"/>
          <p:cNvSpPr>
            <a:spLocks noChangeArrowheads="1"/>
          </p:cNvSpPr>
          <p:nvPr userDrawn="1"/>
        </p:nvSpPr>
        <p:spPr bwMode="auto">
          <a:xfrm>
            <a:off x="457200" y="6400800"/>
            <a:ext cx="8382000" cy="46038"/>
          </a:xfrm>
          <a:prstGeom prst="rect">
            <a:avLst/>
          </a:prstGeom>
          <a:noFill/>
          <a:ln>
            <a:noFill/>
          </a:ln>
          <a:extLst/>
        </p:spPr>
        <p:txBody>
          <a:bodyPr wrap="none" anchor="ctr"/>
          <a:lstStyle>
            <a:lvl1pPr eaLnBrk="0" hangingPunct="0">
              <a:defRPr sz="1000">
                <a:solidFill>
                  <a:schemeClr val="bg2"/>
                </a:solidFill>
                <a:latin typeface="Arial" panose="020B0604020202020204" pitchFamily="34" charset="0"/>
                <a:cs typeface="Arial" panose="020B0604020202020204" pitchFamily="34" charset="0"/>
              </a:defRPr>
            </a:lvl1pPr>
            <a:lvl2pPr marL="742950" indent="-285750" eaLnBrk="0" hangingPunct="0">
              <a:defRPr sz="1000">
                <a:solidFill>
                  <a:schemeClr val="bg2"/>
                </a:solidFill>
                <a:latin typeface="Arial" panose="020B0604020202020204" pitchFamily="34" charset="0"/>
                <a:cs typeface="Arial" panose="020B0604020202020204" pitchFamily="34" charset="0"/>
              </a:defRPr>
            </a:lvl2pPr>
            <a:lvl3pPr marL="1143000" indent="-228600" eaLnBrk="0" hangingPunct="0">
              <a:defRPr sz="1000">
                <a:solidFill>
                  <a:schemeClr val="bg2"/>
                </a:solidFill>
                <a:latin typeface="Arial" panose="020B0604020202020204" pitchFamily="34" charset="0"/>
                <a:cs typeface="Arial" panose="020B0604020202020204" pitchFamily="34" charset="0"/>
              </a:defRPr>
            </a:lvl3pPr>
            <a:lvl4pPr marL="1600200" indent="-228600" eaLnBrk="0" hangingPunct="0">
              <a:defRPr sz="1000">
                <a:solidFill>
                  <a:schemeClr val="bg2"/>
                </a:solidFill>
                <a:latin typeface="Arial" panose="020B0604020202020204" pitchFamily="34" charset="0"/>
                <a:cs typeface="Arial" panose="020B0604020202020204" pitchFamily="34" charset="0"/>
              </a:defRPr>
            </a:lvl4pPr>
            <a:lvl5pPr marL="2057400" indent="-228600" eaLnBrk="0" hangingPunct="0">
              <a:defRPr sz="1000">
                <a:solidFill>
                  <a:schemeClr val="bg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9pPr>
          </a:lstStyle>
          <a:p>
            <a:pPr algn="ctr" eaLnBrk="1" hangingPunct="1">
              <a:lnSpc>
                <a:spcPct val="110000"/>
              </a:lnSpc>
              <a:defRPr/>
            </a:pPr>
            <a:endParaRPr lang="en-IN" dirty="0" smtClean="0"/>
          </a:p>
        </p:txBody>
      </p:sp>
      <p:sp>
        <p:nvSpPr>
          <p:cNvPr id="8" name="Rectangle 9"/>
          <p:cNvSpPr>
            <a:spLocks noChangeArrowheads="1"/>
          </p:cNvSpPr>
          <p:nvPr userDrawn="1"/>
        </p:nvSpPr>
        <p:spPr bwMode="auto">
          <a:xfrm>
            <a:off x="457200" y="6553200"/>
            <a:ext cx="8382000" cy="76200"/>
          </a:xfrm>
          <a:prstGeom prst="rect">
            <a:avLst/>
          </a:prstGeom>
          <a:gradFill rotWithShape="1">
            <a:gsLst>
              <a:gs pos="0">
                <a:srgbClr val="498C40"/>
              </a:gs>
              <a:gs pos="100000">
                <a:srgbClr val="22411E"/>
              </a:gs>
            </a:gsLst>
            <a:lin ang="0" scaled="1"/>
          </a:gradFill>
          <a:ln>
            <a:noFill/>
          </a:ln>
          <a:extLst/>
        </p:spPr>
        <p:txBody>
          <a:bodyPr wrap="none" anchor="ctr"/>
          <a:lstStyle>
            <a:lvl1pPr eaLnBrk="0" hangingPunct="0">
              <a:defRPr sz="1000">
                <a:solidFill>
                  <a:schemeClr val="bg2"/>
                </a:solidFill>
                <a:latin typeface="Arial" panose="020B0604020202020204" pitchFamily="34" charset="0"/>
                <a:cs typeface="Arial" panose="020B0604020202020204" pitchFamily="34" charset="0"/>
              </a:defRPr>
            </a:lvl1pPr>
            <a:lvl2pPr marL="742950" indent="-285750" eaLnBrk="0" hangingPunct="0">
              <a:defRPr sz="1000">
                <a:solidFill>
                  <a:schemeClr val="bg2"/>
                </a:solidFill>
                <a:latin typeface="Arial" panose="020B0604020202020204" pitchFamily="34" charset="0"/>
                <a:cs typeface="Arial" panose="020B0604020202020204" pitchFamily="34" charset="0"/>
              </a:defRPr>
            </a:lvl2pPr>
            <a:lvl3pPr marL="1143000" indent="-228600" eaLnBrk="0" hangingPunct="0">
              <a:defRPr sz="1000">
                <a:solidFill>
                  <a:schemeClr val="bg2"/>
                </a:solidFill>
                <a:latin typeface="Arial" panose="020B0604020202020204" pitchFamily="34" charset="0"/>
                <a:cs typeface="Arial" panose="020B0604020202020204" pitchFamily="34" charset="0"/>
              </a:defRPr>
            </a:lvl3pPr>
            <a:lvl4pPr marL="1600200" indent="-228600" eaLnBrk="0" hangingPunct="0">
              <a:defRPr sz="1000">
                <a:solidFill>
                  <a:schemeClr val="bg2"/>
                </a:solidFill>
                <a:latin typeface="Arial" panose="020B0604020202020204" pitchFamily="34" charset="0"/>
                <a:cs typeface="Arial" panose="020B0604020202020204" pitchFamily="34" charset="0"/>
              </a:defRPr>
            </a:lvl4pPr>
            <a:lvl5pPr marL="2057400" indent="-228600" eaLnBrk="0" hangingPunct="0">
              <a:defRPr sz="1000">
                <a:solidFill>
                  <a:schemeClr val="bg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9pPr>
          </a:lstStyle>
          <a:p>
            <a:pPr algn="ctr" eaLnBrk="1" hangingPunct="1">
              <a:lnSpc>
                <a:spcPct val="110000"/>
              </a:lnSpc>
              <a:defRPr/>
            </a:pPr>
            <a:endParaRPr lang="en-US" dirty="0" smtClean="0"/>
          </a:p>
        </p:txBody>
      </p:sp>
      <p:pic>
        <p:nvPicPr>
          <p:cNvPr id="9" name="Picture 9"/>
          <p:cNvPicPr>
            <a:picLocks noChangeAspect="1" noChangeArrowheads="1"/>
          </p:cNvPicPr>
          <p:nvPr userDrawn="1"/>
        </p:nvPicPr>
        <p:blipFill>
          <a:blip r:embed="rId2" cstate="print"/>
          <a:srcRect/>
          <a:stretch>
            <a:fillRect/>
          </a:stretch>
        </p:blipFill>
        <p:spPr bwMode="auto">
          <a:xfrm>
            <a:off x="6996113" y="6037263"/>
            <a:ext cx="2147887" cy="820737"/>
          </a:xfrm>
          <a:prstGeom prst="rect">
            <a:avLst/>
          </a:prstGeom>
          <a:noFill/>
          <a:ln w="9525">
            <a:noFill/>
            <a:miter lim="800000"/>
            <a:headEnd/>
            <a:tailEnd/>
          </a:ln>
        </p:spPr>
      </p:pic>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4" name="Rectangle 6"/>
          <p:cNvSpPr>
            <a:spLocks noChangeArrowheads="1"/>
          </p:cNvSpPr>
          <p:nvPr userDrawn="1"/>
        </p:nvSpPr>
        <p:spPr bwMode="auto">
          <a:xfrm>
            <a:off x="0" y="0"/>
            <a:ext cx="9144000" cy="685800"/>
          </a:xfrm>
          <a:prstGeom prst="rect">
            <a:avLst/>
          </a:prstGeom>
          <a:solidFill>
            <a:srgbClr val="4E8F2D"/>
          </a:solidFill>
          <a:ln>
            <a:noFill/>
          </a:ln>
          <a:extLst/>
        </p:spPr>
        <p:txBody>
          <a:bodyPr wrap="none" anchor="ctr"/>
          <a:lstStyle>
            <a:lvl1pPr eaLnBrk="0" hangingPunct="0">
              <a:defRPr sz="1000">
                <a:solidFill>
                  <a:schemeClr val="bg2"/>
                </a:solidFill>
                <a:latin typeface="Arial" panose="020B0604020202020204" pitchFamily="34" charset="0"/>
                <a:cs typeface="Arial" panose="020B0604020202020204" pitchFamily="34" charset="0"/>
              </a:defRPr>
            </a:lvl1pPr>
            <a:lvl2pPr marL="742950" indent="-285750" eaLnBrk="0" hangingPunct="0">
              <a:defRPr sz="1000">
                <a:solidFill>
                  <a:schemeClr val="bg2"/>
                </a:solidFill>
                <a:latin typeface="Arial" panose="020B0604020202020204" pitchFamily="34" charset="0"/>
                <a:cs typeface="Arial" panose="020B0604020202020204" pitchFamily="34" charset="0"/>
              </a:defRPr>
            </a:lvl2pPr>
            <a:lvl3pPr marL="1143000" indent="-228600" eaLnBrk="0" hangingPunct="0">
              <a:defRPr sz="1000">
                <a:solidFill>
                  <a:schemeClr val="bg2"/>
                </a:solidFill>
                <a:latin typeface="Arial" panose="020B0604020202020204" pitchFamily="34" charset="0"/>
                <a:cs typeface="Arial" panose="020B0604020202020204" pitchFamily="34" charset="0"/>
              </a:defRPr>
            </a:lvl3pPr>
            <a:lvl4pPr marL="1600200" indent="-228600" eaLnBrk="0" hangingPunct="0">
              <a:defRPr sz="1000">
                <a:solidFill>
                  <a:schemeClr val="bg2"/>
                </a:solidFill>
                <a:latin typeface="Arial" panose="020B0604020202020204" pitchFamily="34" charset="0"/>
                <a:cs typeface="Arial" panose="020B0604020202020204" pitchFamily="34" charset="0"/>
              </a:defRPr>
            </a:lvl4pPr>
            <a:lvl5pPr marL="2057400" indent="-228600" eaLnBrk="0" hangingPunct="0">
              <a:defRPr sz="1000">
                <a:solidFill>
                  <a:schemeClr val="bg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9pPr>
          </a:lstStyle>
          <a:p>
            <a:pPr algn="ctr" eaLnBrk="1" hangingPunct="1">
              <a:lnSpc>
                <a:spcPct val="110000"/>
              </a:lnSpc>
              <a:defRPr/>
            </a:pPr>
            <a:endParaRPr lang="en-US" dirty="0" smtClean="0"/>
          </a:p>
        </p:txBody>
      </p:sp>
      <p:sp>
        <p:nvSpPr>
          <p:cNvPr id="5" name="Rectangle 68"/>
          <p:cNvSpPr>
            <a:spLocks noChangeArrowheads="1"/>
          </p:cNvSpPr>
          <p:nvPr userDrawn="1"/>
        </p:nvSpPr>
        <p:spPr bwMode="auto">
          <a:xfrm>
            <a:off x="3209925" y="6575425"/>
            <a:ext cx="1939925" cy="244475"/>
          </a:xfrm>
          <a:prstGeom prst="rect">
            <a:avLst/>
          </a:prstGeom>
          <a:noFill/>
          <a:ln>
            <a:noFill/>
          </a:ln>
          <a:extLst/>
        </p:spPr>
        <p:txBody>
          <a:bodyPr wrap="none">
            <a:spAutoFit/>
          </a:bodyPr>
          <a:lstStyle>
            <a:lvl1pPr eaLnBrk="0" hangingPunct="0">
              <a:defRPr sz="1000">
                <a:solidFill>
                  <a:schemeClr val="bg2"/>
                </a:solidFill>
                <a:latin typeface="Arial" panose="020B0604020202020204" pitchFamily="34" charset="0"/>
                <a:cs typeface="Arial" panose="020B0604020202020204" pitchFamily="34" charset="0"/>
              </a:defRPr>
            </a:lvl1pPr>
            <a:lvl2pPr marL="742950" indent="-285750" eaLnBrk="0" hangingPunct="0">
              <a:defRPr sz="1000">
                <a:solidFill>
                  <a:schemeClr val="bg2"/>
                </a:solidFill>
                <a:latin typeface="Arial" panose="020B0604020202020204" pitchFamily="34" charset="0"/>
                <a:cs typeface="Arial" panose="020B0604020202020204" pitchFamily="34" charset="0"/>
              </a:defRPr>
            </a:lvl2pPr>
            <a:lvl3pPr marL="1143000" indent="-228600" eaLnBrk="0" hangingPunct="0">
              <a:defRPr sz="1000">
                <a:solidFill>
                  <a:schemeClr val="bg2"/>
                </a:solidFill>
                <a:latin typeface="Arial" panose="020B0604020202020204" pitchFamily="34" charset="0"/>
                <a:cs typeface="Arial" panose="020B0604020202020204" pitchFamily="34" charset="0"/>
              </a:defRPr>
            </a:lvl3pPr>
            <a:lvl4pPr marL="1600200" indent="-228600" eaLnBrk="0" hangingPunct="0">
              <a:defRPr sz="1000">
                <a:solidFill>
                  <a:schemeClr val="bg2"/>
                </a:solidFill>
                <a:latin typeface="Arial" panose="020B0604020202020204" pitchFamily="34" charset="0"/>
                <a:cs typeface="Arial" panose="020B0604020202020204" pitchFamily="34" charset="0"/>
              </a:defRPr>
            </a:lvl4pPr>
            <a:lvl5pPr marL="2057400" indent="-228600" eaLnBrk="0" hangingPunct="0">
              <a:defRPr sz="1000">
                <a:solidFill>
                  <a:schemeClr val="bg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9pPr>
          </a:lstStyle>
          <a:p>
            <a:pPr eaLnBrk="1" hangingPunct="1">
              <a:buClr>
                <a:srgbClr val="000000"/>
              </a:buClr>
              <a:buSzPct val="100000"/>
              <a:buFont typeface="Times New Roman" panose="02020603050405020304" pitchFamily="18" charset="0"/>
              <a:buNone/>
              <a:defRPr/>
            </a:pPr>
            <a:r>
              <a:rPr lang="en-GB" dirty="0" smtClean="0">
                <a:solidFill>
                  <a:srgbClr val="000000"/>
                </a:solidFill>
                <a:ea typeface="Arial Unicode MS" panose="020B0604020202020204" pitchFamily="34" charset="-128"/>
                <a:cs typeface="Arial Unicode MS" panose="020B0604020202020204" pitchFamily="34" charset="-128"/>
              </a:rPr>
              <a:t>Strictly Private and Confidential</a:t>
            </a:r>
            <a:endParaRPr lang="en-US" dirty="0" smtClean="0">
              <a:solidFill>
                <a:srgbClr val="000000"/>
              </a:solidFill>
              <a:ea typeface="Arial Unicode MS" panose="020B0604020202020204" pitchFamily="34" charset="-128"/>
              <a:cs typeface="Arial Unicode MS" panose="020B0604020202020204" pitchFamily="34" charset="-128"/>
            </a:endParaRPr>
          </a:p>
        </p:txBody>
      </p:sp>
      <p:sp>
        <p:nvSpPr>
          <p:cNvPr id="6" name="Rectangle 2"/>
          <p:cNvSpPr>
            <a:spLocks noChangeArrowheads="1"/>
          </p:cNvSpPr>
          <p:nvPr userDrawn="1"/>
        </p:nvSpPr>
        <p:spPr bwMode="auto">
          <a:xfrm>
            <a:off x="457200" y="6400800"/>
            <a:ext cx="8382000" cy="46038"/>
          </a:xfrm>
          <a:prstGeom prst="rect">
            <a:avLst/>
          </a:prstGeom>
          <a:noFill/>
          <a:ln>
            <a:noFill/>
          </a:ln>
          <a:extLst/>
        </p:spPr>
        <p:txBody>
          <a:bodyPr wrap="none" anchor="ctr"/>
          <a:lstStyle>
            <a:lvl1pPr eaLnBrk="0" hangingPunct="0">
              <a:defRPr sz="1000">
                <a:solidFill>
                  <a:schemeClr val="bg2"/>
                </a:solidFill>
                <a:latin typeface="Arial" panose="020B0604020202020204" pitchFamily="34" charset="0"/>
                <a:cs typeface="Arial" panose="020B0604020202020204" pitchFamily="34" charset="0"/>
              </a:defRPr>
            </a:lvl1pPr>
            <a:lvl2pPr marL="742950" indent="-285750" eaLnBrk="0" hangingPunct="0">
              <a:defRPr sz="1000">
                <a:solidFill>
                  <a:schemeClr val="bg2"/>
                </a:solidFill>
                <a:latin typeface="Arial" panose="020B0604020202020204" pitchFamily="34" charset="0"/>
                <a:cs typeface="Arial" panose="020B0604020202020204" pitchFamily="34" charset="0"/>
              </a:defRPr>
            </a:lvl2pPr>
            <a:lvl3pPr marL="1143000" indent="-228600" eaLnBrk="0" hangingPunct="0">
              <a:defRPr sz="1000">
                <a:solidFill>
                  <a:schemeClr val="bg2"/>
                </a:solidFill>
                <a:latin typeface="Arial" panose="020B0604020202020204" pitchFamily="34" charset="0"/>
                <a:cs typeface="Arial" panose="020B0604020202020204" pitchFamily="34" charset="0"/>
              </a:defRPr>
            </a:lvl3pPr>
            <a:lvl4pPr marL="1600200" indent="-228600" eaLnBrk="0" hangingPunct="0">
              <a:defRPr sz="1000">
                <a:solidFill>
                  <a:schemeClr val="bg2"/>
                </a:solidFill>
                <a:latin typeface="Arial" panose="020B0604020202020204" pitchFamily="34" charset="0"/>
                <a:cs typeface="Arial" panose="020B0604020202020204" pitchFamily="34" charset="0"/>
              </a:defRPr>
            </a:lvl4pPr>
            <a:lvl5pPr marL="2057400" indent="-228600" eaLnBrk="0" hangingPunct="0">
              <a:defRPr sz="1000">
                <a:solidFill>
                  <a:schemeClr val="bg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9pPr>
          </a:lstStyle>
          <a:p>
            <a:pPr algn="ctr" eaLnBrk="1" hangingPunct="1">
              <a:lnSpc>
                <a:spcPct val="110000"/>
              </a:lnSpc>
              <a:defRPr/>
            </a:pPr>
            <a:endParaRPr lang="en-IN" dirty="0" smtClean="0"/>
          </a:p>
        </p:txBody>
      </p:sp>
      <p:sp>
        <p:nvSpPr>
          <p:cNvPr id="7" name="Rectangle 9"/>
          <p:cNvSpPr>
            <a:spLocks noChangeArrowheads="1"/>
          </p:cNvSpPr>
          <p:nvPr userDrawn="1"/>
        </p:nvSpPr>
        <p:spPr bwMode="auto">
          <a:xfrm>
            <a:off x="457200" y="6553200"/>
            <a:ext cx="8382000" cy="76200"/>
          </a:xfrm>
          <a:prstGeom prst="rect">
            <a:avLst/>
          </a:prstGeom>
          <a:gradFill rotWithShape="1">
            <a:gsLst>
              <a:gs pos="0">
                <a:srgbClr val="498C40"/>
              </a:gs>
              <a:gs pos="100000">
                <a:srgbClr val="22411E"/>
              </a:gs>
            </a:gsLst>
            <a:lin ang="0" scaled="1"/>
          </a:gradFill>
          <a:ln>
            <a:noFill/>
          </a:ln>
          <a:extLst/>
        </p:spPr>
        <p:txBody>
          <a:bodyPr wrap="none" anchor="ctr"/>
          <a:lstStyle>
            <a:lvl1pPr eaLnBrk="0" hangingPunct="0">
              <a:defRPr sz="1000">
                <a:solidFill>
                  <a:schemeClr val="bg2"/>
                </a:solidFill>
                <a:latin typeface="Arial" panose="020B0604020202020204" pitchFamily="34" charset="0"/>
                <a:cs typeface="Arial" panose="020B0604020202020204" pitchFamily="34" charset="0"/>
              </a:defRPr>
            </a:lvl1pPr>
            <a:lvl2pPr marL="742950" indent="-285750" eaLnBrk="0" hangingPunct="0">
              <a:defRPr sz="1000">
                <a:solidFill>
                  <a:schemeClr val="bg2"/>
                </a:solidFill>
                <a:latin typeface="Arial" panose="020B0604020202020204" pitchFamily="34" charset="0"/>
                <a:cs typeface="Arial" panose="020B0604020202020204" pitchFamily="34" charset="0"/>
              </a:defRPr>
            </a:lvl2pPr>
            <a:lvl3pPr marL="1143000" indent="-228600" eaLnBrk="0" hangingPunct="0">
              <a:defRPr sz="1000">
                <a:solidFill>
                  <a:schemeClr val="bg2"/>
                </a:solidFill>
                <a:latin typeface="Arial" panose="020B0604020202020204" pitchFamily="34" charset="0"/>
                <a:cs typeface="Arial" panose="020B0604020202020204" pitchFamily="34" charset="0"/>
              </a:defRPr>
            </a:lvl3pPr>
            <a:lvl4pPr marL="1600200" indent="-228600" eaLnBrk="0" hangingPunct="0">
              <a:defRPr sz="1000">
                <a:solidFill>
                  <a:schemeClr val="bg2"/>
                </a:solidFill>
                <a:latin typeface="Arial" panose="020B0604020202020204" pitchFamily="34" charset="0"/>
                <a:cs typeface="Arial" panose="020B0604020202020204" pitchFamily="34" charset="0"/>
              </a:defRPr>
            </a:lvl4pPr>
            <a:lvl5pPr marL="2057400" indent="-228600" eaLnBrk="0" hangingPunct="0">
              <a:defRPr sz="1000">
                <a:solidFill>
                  <a:schemeClr val="bg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9pPr>
          </a:lstStyle>
          <a:p>
            <a:pPr algn="ctr" eaLnBrk="1" hangingPunct="1">
              <a:lnSpc>
                <a:spcPct val="110000"/>
              </a:lnSpc>
              <a:defRPr/>
            </a:pPr>
            <a:endParaRPr lang="en-US" dirty="0" smtClean="0"/>
          </a:p>
        </p:txBody>
      </p:sp>
      <p:pic>
        <p:nvPicPr>
          <p:cNvPr id="8" name="Picture 9"/>
          <p:cNvPicPr>
            <a:picLocks noChangeAspect="1" noChangeArrowheads="1"/>
          </p:cNvPicPr>
          <p:nvPr userDrawn="1"/>
        </p:nvPicPr>
        <p:blipFill>
          <a:blip r:embed="rId2" cstate="print"/>
          <a:srcRect/>
          <a:stretch>
            <a:fillRect/>
          </a:stretch>
        </p:blipFill>
        <p:spPr bwMode="auto">
          <a:xfrm>
            <a:off x="6996113" y="6037263"/>
            <a:ext cx="2147887" cy="820737"/>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bwMode="auto">
          <a:xfrm>
            <a:off x="0" y="0"/>
            <a:ext cx="9144000" cy="685800"/>
          </a:xfrm>
          <a:prstGeom prst="rect">
            <a:avLst/>
          </a:prstGeom>
          <a:solidFill>
            <a:schemeClr val="accent1">
              <a:lumMod val="75000"/>
            </a:schemeClr>
          </a:solidFill>
          <a:ln w="9525" cap="flat" cmpd="sng" algn="ctr">
            <a:noFill/>
            <a:prstDash val="solid"/>
            <a:round/>
            <a:headEnd type="none" w="med" len="med"/>
            <a:tailEnd type="none" w="med" len="med"/>
          </a:ln>
          <a:effectLst/>
        </p:spPr>
        <p:txBody>
          <a:bodyPr wrap="none" anchor="ctr"/>
          <a:lstStyle/>
          <a:p>
            <a:pPr algn="ctr" eaLnBrk="1" hangingPunct="1">
              <a:lnSpc>
                <a:spcPct val="110000"/>
              </a:lnSpc>
              <a:defRPr/>
            </a:pPr>
            <a:endParaRPr lang="en-US" dirty="0">
              <a:cs typeface="+mn-cs"/>
            </a:endParaRPr>
          </a:p>
        </p:txBody>
      </p:sp>
      <p:sp>
        <p:nvSpPr>
          <p:cNvPr id="1027" name="Rectangle 63"/>
          <p:cNvSpPr>
            <a:spLocks noGrp="1" noChangeArrowheads="1"/>
          </p:cNvSpPr>
          <p:nvPr>
            <p:ph type="title"/>
          </p:nvPr>
        </p:nvSpPr>
        <p:spPr bwMode="auto">
          <a:xfrm>
            <a:off x="76200" y="228600"/>
            <a:ext cx="7772400" cy="3048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8" name="Rectangle 64" descr="Rectangle: Click to edit Master text styles&#10;Second level&#10;Third level&#10;Fourth level&#10;Fifth level"/>
          <p:cNvSpPr>
            <a:spLocks noGrp="1" noChangeArrowheads="1"/>
          </p:cNvSpPr>
          <p:nvPr>
            <p:ph type="body" idx="1"/>
          </p:nvPr>
        </p:nvSpPr>
        <p:spPr bwMode="auto">
          <a:xfrm>
            <a:off x="609600" y="685800"/>
            <a:ext cx="8077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68"/>
          <p:cNvSpPr>
            <a:spLocks noChangeArrowheads="1"/>
          </p:cNvSpPr>
          <p:nvPr userDrawn="1"/>
        </p:nvSpPr>
        <p:spPr bwMode="auto">
          <a:xfrm>
            <a:off x="3209925" y="6575425"/>
            <a:ext cx="1939925" cy="244475"/>
          </a:xfrm>
          <a:prstGeom prst="rect">
            <a:avLst/>
          </a:prstGeom>
          <a:noFill/>
          <a:ln>
            <a:noFill/>
          </a:ln>
          <a:extLst/>
        </p:spPr>
        <p:txBody>
          <a:bodyPr wrap="none">
            <a:spAutoFit/>
          </a:bodyPr>
          <a:lstStyle>
            <a:lvl1pPr eaLnBrk="0" hangingPunct="0">
              <a:defRPr sz="1000">
                <a:solidFill>
                  <a:schemeClr val="bg2"/>
                </a:solidFill>
                <a:latin typeface="Arial" panose="020B0604020202020204" pitchFamily="34" charset="0"/>
                <a:cs typeface="Arial" panose="020B0604020202020204" pitchFamily="34" charset="0"/>
              </a:defRPr>
            </a:lvl1pPr>
            <a:lvl2pPr marL="742950" indent="-285750" eaLnBrk="0" hangingPunct="0">
              <a:defRPr sz="1000">
                <a:solidFill>
                  <a:schemeClr val="bg2"/>
                </a:solidFill>
                <a:latin typeface="Arial" panose="020B0604020202020204" pitchFamily="34" charset="0"/>
                <a:cs typeface="Arial" panose="020B0604020202020204" pitchFamily="34" charset="0"/>
              </a:defRPr>
            </a:lvl2pPr>
            <a:lvl3pPr marL="1143000" indent="-228600" eaLnBrk="0" hangingPunct="0">
              <a:defRPr sz="1000">
                <a:solidFill>
                  <a:schemeClr val="bg2"/>
                </a:solidFill>
                <a:latin typeface="Arial" panose="020B0604020202020204" pitchFamily="34" charset="0"/>
                <a:cs typeface="Arial" panose="020B0604020202020204" pitchFamily="34" charset="0"/>
              </a:defRPr>
            </a:lvl3pPr>
            <a:lvl4pPr marL="1600200" indent="-228600" eaLnBrk="0" hangingPunct="0">
              <a:defRPr sz="1000">
                <a:solidFill>
                  <a:schemeClr val="bg2"/>
                </a:solidFill>
                <a:latin typeface="Arial" panose="020B0604020202020204" pitchFamily="34" charset="0"/>
                <a:cs typeface="Arial" panose="020B0604020202020204" pitchFamily="34" charset="0"/>
              </a:defRPr>
            </a:lvl4pPr>
            <a:lvl5pPr marL="2057400" indent="-228600" eaLnBrk="0" hangingPunct="0">
              <a:defRPr sz="1000">
                <a:solidFill>
                  <a:schemeClr val="bg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9pPr>
          </a:lstStyle>
          <a:p>
            <a:pPr eaLnBrk="1" hangingPunct="1">
              <a:buClr>
                <a:srgbClr val="000000"/>
              </a:buClr>
              <a:buSzPct val="100000"/>
              <a:buFont typeface="Times New Roman" panose="02020603050405020304" pitchFamily="18" charset="0"/>
              <a:buNone/>
              <a:defRPr/>
            </a:pPr>
            <a:r>
              <a:rPr lang="en-GB" dirty="0" smtClean="0">
                <a:solidFill>
                  <a:srgbClr val="000000"/>
                </a:solidFill>
                <a:ea typeface="Arial Unicode MS" panose="020B0604020202020204" pitchFamily="34" charset="-128"/>
                <a:cs typeface="Arial Unicode MS" panose="020B0604020202020204" pitchFamily="34" charset="-128"/>
              </a:rPr>
              <a:t>Strictly Private and Confidential</a:t>
            </a:r>
            <a:endParaRPr lang="en-US" dirty="0" smtClean="0">
              <a:solidFill>
                <a:srgbClr val="000000"/>
              </a:solidFill>
              <a:ea typeface="Arial Unicode MS" panose="020B0604020202020204" pitchFamily="34" charset="-128"/>
              <a:cs typeface="Arial Unicode MS" panose="020B0604020202020204" pitchFamily="34" charset="-128"/>
            </a:endParaRPr>
          </a:p>
        </p:txBody>
      </p:sp>
      <p:sp>
        <p:nvSpPr>
          <p:cNvPr id="1030" name="Rectangle 2"/>
          <p:cNvSpPr>
            <a:spLocks noChangeArrowheads="1"/>
          </p:cNvSpPr>
          <p:nvPr userDrawn="1"/>
        </p:nvSpPr>
        <p:spPr bwMode="auto">
          <a:xfrm>
            <a:off x="457200" y="6400800"/>
            <a:ext cx="8382000" cy="46038"/>
          </a:xfrm>
          <a:prstGeom prst="rect">
            <a:avLst/>
          </a:prstGeom>
          <a:noFill/>
          <a:ln>
            <a:noFill/>
          </a:ln>
          <a:extLst/>
        </p:spPr>
        <p:txBody>
          <a:bodyPr wrap="none" anchor="ctr"/>
          <a:lstStyle>
            <a:lvl1pPr eaLnBrk="0" hangingPunct="0">
              <a:defRPr sz="1000">
                <a:solidFill>
                  <a:schemeClr val="bg2"/>
                </a:solidFill>
                <a:latin typeface="Arial" panose="020B0604020202020204" pitchFamily="34" charset="0"/>
                <a:cs typeface="Arial" panose="020B0604020202020204" pitchFamily="34" charset="0"/>
              </a:defRPr>
            </a:lvl1pPr>
            <a:lvl2pPr marL="742950" indent="-285750" eaLnBrk="0" hangingPunct="0">
              <a:defRPr sz="1000">
                <a:solidFill>
                  <a:schemeClr val="bg2"/>
                </a:solidFill>
                <a:latin typeface="Arial" panose="020B0604020202020204" pitchFamily="34" charset="0"/>
                <a:cs typeface="Arial" panose="020B0604020202020204" pitchFamily="34" charset="0"/>
              </a:defRPr>
            </a:lvl2pPr>
            <a:lvl3pPr marL="1143000" indent="-228600" eaLnBrk="0" hangingPunct="0">
              <a:defRPr sz="1000">
                <a:solidFill>
                  <a:schemeClr val="bg2"/>
                </a:solidFill>
                <a:latin typeface="Arial" panose="020B0604020202020204" pitchFamily="34" charset="0"/>
                <a:cs typeface="Arial" panose="020B0604020202020204" pitchFamily="34" charset="0"/>
              </a:defRPr>
            </a:lvl3pPr>
            <a:lvl4pPr marL="1600200" indent="-228600" eaLnBrk="0" hangingPunct="0">
              <a:defRPr sz="1000">
                <a:solidFill>
                  <a:schemeClr val="bg2"/>
                </a:solidFill>
                <a:latin typeface="Arial" panose="020B0604020202020204" pitchFamily="34" charset="0"/>
                <a:cs typeface="Arial" panose="020B0604020202020204" pitchFamily="34" charset="0"/>
              </a:defRPr>
            </a:lvl4pPr>
            <a:lvl5pPr marL="2057400" indent="-228600" eaLnBrk="0" hangingPunct="0">
              <a:defRPr sz="1000">
                <a:solidFill>
                  <a:schemeClr val="bg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a:solidFill>
                  <a:schemeClr val="bg2"/>
                </a:solidFill>
                <a:latin typeface="Arial" panose="020B0604020202020204" pitchFamily="34" charset="0"/>
                <a:cs typeface="Arial" panose="020B0604020202020204" pitchFamily="34" charset="0"/>
              </a:defRPr>
            </a:lvl9pPr>
          </a:lstStyle>
          <a:p>
            <a:pPr algn="ctr" eaLnBrk="1" hangingPunct="1">
              <a:lnSpc>
                <a:spcPct val="110000"/>
              </a:lnSpc>
              <a:defRPr/>
            </a:pPr>
            <a:endParaRPr lang="en-IN" dirty="0" smtClean="0"/>
          </a:p>
        </p:txBody>
      </p:sp>
      <p:sp>
        <p:nvSpPr>
          <p:cNvPr id="7" name="Rectangle 73"/>
          <p:cNvSpPr>
            <a:spLocks noGrp="1" noChangeArrowheads="1"/>
          </p:cNvSpPr>
          <p:nvPr>
            <p:ph type="sldNum" sz="quarter" idx="4"/>
          </p:nvPr>
        </p:nvSpPr>
        <p:spPr>
          <a:xfrm>
            <a:off x="0" y="6629400"/>
            <a:ext cx="762000" cy="228600"/>
          </a:xfrm>
          <a:prstGeom prst="rect">
            <a:avLst/>
          </a:prstGeom>
        </p:spPr>
        <p:txBody>
          <a:bodyPr vert="horz" wrap="square" lIns="91440" tIns="45720" rIns="91440" bIns="45720" numCol="1" anchor="t" anchorCtr="0" compatLnSpc="1">
            <a:prstTxWarp prst="textNoShape">
              <a:avLst/>
            </a:prstTxWarp>
          </a:bodyPr>
          <a:lstStyle>
            <a:lvl1pPr algn="ctr" eaLnBrk="1" hangingPunct="1">
              <a:lnSpc>
                <a:spcPct val="110000"/>
              </a:lnSpc>
              <a:defRPr>
                <a:solidFill>
                  <a:srgbClr val="000000"/>
                </a:solidFill>
                <a:effectLst>
                  <a:outerShdw blurRad="38100" dist="38100" dir="2700000" algn="tl">
                    <a:srgbClr val="C0C0C0"/>
                  </a:outerShdw>
                </a:effectLst>
              </a:defRPr>
            </a:lvl1pPr>
          </a:lstStyle>
          <a:p>
            <a:fld id="{BF893DC3-4904-4A12-B1DF-37B63BD72305}" type="slidenum">
              <a:rPr lang="en-US"/>
              <a:pPr/>
              <a:t>‹#›</a:t>
            </a:fld>
            <a:r>
              <a:rPr lang="en-US" dirty="0"/>
              <a:t> </a:t>
            </a:r>
            <a:r>
              <a:rPr lang="en-US" dirty="0" smtClean="0"/>
              <a:t>of x</a:t>
            </a:r>
            <a:endParaRPr lang="en-US" dirty="0"/>
          </a:p>
        </p:txBody>
      </p:sp>
    </p:spTree>
  </p:cSld>
  <p:clrMap bg1="lt1" tx1="dk1" bg2="lt2" tx2="dk2" accent1="accent1" accent2="accent2" accent3="accent3" accent4="accent4" accent5="accent5" accent6="accent6" hlink="hlink" folHlink="folHlink"/>
  <p:sldLayoutIdLst>
    <p:sldLayoutId id="2147486531" r:id="rId1"/>
    <p:sldLayoutId id="2147486532" r:id="rId2"/>
    <p:sldLayoutId id="2147486533" r:id="rId3"/>
    <p:sldLayoutId id="2147486534" r:id="rId4"/>
    <p:sldLayoutId id="2147486535" r:id="rId5"/>
    <p:sldLayoutId id="2147486536" r:id="rId6"/>
    <p:sldLayoutId id="2147486537" r:id="rId7"/>
    <p:sldLayoutId id="2147486538" r:id="rId8"/>
    <p:sldLayoutId id="2147486539" r:id="rId9"/>
    <p:sldLayoutId id="2147486540" r:id="rId10"/>
    <p:sldLayoutId id="2147486541" r:id="rId11"/>
    <p:sldLayoutId id="2147486542" r:id="rId12"/>
  </p:sldLayoutIdLst>
  <p:hf sldNum="0" hdr="0" dt="0"/>
  <p:txStyles>
    <p:titleStyle>
      <a:lvl1pPr algn="l" rtl="0" eaLnBrk="0" fontAlgn="base" hangingPunct="0">
        <a:spcBef>
          <a:spcPct val="0"/>
        </a:spcBef>
        <a:spcAft>
          <a:spcPct val="0"/>
        </a:spcAft>
        <a:defRPr sz="2400" b="1">
          <a:solidFill>
            <a:srgbClr val="172252"/>
          </a:solidFill>
          <a:latin typeface="+mj-lt"/>
          <a:ea typeface="+mj-ea"/>
          <a:cs typeface="+mj-cs"/>
        </a:defRPr>
      </a:lvl1pPr>
      <a:lvl2pPr algn="l" rtl="0" eaLnBrk="0" fontAlgn="base" hangingPunct="0">
        <a:spcBef>
          <a:spcPct val="0"/>
        </a:spcBef>
        <a:spcAft>
          <a:spcPct val="0"/>
        </a:spcAft>
        <a:defRPr sz="2400" b="1">
          <a:solidFill>
            <a:srgbClr val="172252"/>
          </a:solidFill>
          <a:latin typeface="Arial" charset="0"/>
        </a:defRPr>
      </a:lvl2pPr>
      <a:lvl3pPr algn="l" rtl="0" eaLnBrk="0" fontAlgn="base" hangingPunct="0">
        <a:spcBef>
          <a:spcPct val="0"/>
        </a:spcBef>
        <a:spcAft>
          <a:spcPct val="0"/>
        </a:spcAft>
        <a:defRPr sz="2400" b="1">
          <a:solidFill>
            <a:srgbClr val="172252"/>
          </a:solidFill>
          <a:latin typeface="Arial" charset="0"/>
        </a:defRPr>
      </a:lvl3pPr>
      <a:lvl4pPr algn="l" rtl="0" eaLnBrk="0" fontAlgn="base" hangingPunct="0">
        <a:spcBef>
          <a:spcPct val="0"/>
        </a:spcBef>
        <a:spcAft>
          <a:spcPct val="0"/>
        </a:spcAft>
        <a:defRPr sz="2400" b="1">
          <a:solidFill>
            <a:srgbClr val="172252"/>
          </a:solidFill>
          <a:latin typeface="Arial" charset="0"/>
        </a:defRPr>
      </a:lvl4pPr>
      <a:lvl5pPr algn="l" rtl="0" eaLnBrk="0" fontAlgn="base" hangingPunct="0">
        <a:spcBef>
          <a:spcPct val="0"/>
        </a:spcBef>
        <a:spcAft>
          <a:spcPct val="0"/>
        </a:spcAft>
        <a:defRPr sz="2400" b="1">
          <a:solidFill>
            <a:srgbClr val="172252"/>
          </a:solidFill>
          <a:latin typeface="Arial" charset="0"/>
        </a:defRPr>
      </a:lvl5pPr>
      <a:lvl6pPr marL="457200" algn="l" rtl="0" fontAlgn="base">
        <a:spcBef>
          <a:spcPct val="0"/>
        </a:spcBef>
        <a:spcAft>
          <a:spcPct val="0"/>
        </a:spcAft>
        <a:defRPr sz="2400">
          <a:solidFill>
            <a:srgbClr val="0033CC"/>
          </a:solidFill>
          <a:latin typeface="Arial" charset="0"/>
        </a:defRPr>
      </a:lvl6pPr>
      <a:lvl7pPr marL="914400" algn="l" rtl="0" fontAlgn="base">
        <a:spcBef>
          <a:spcPct val="0"/>
        </a:spcBef>
        <a:spcAft>
          <a:spcPct val="0"/>
        </a:spcAft>
        <a:defRPr sz="2400">
          <a:solidFill>
            <a:srgbClr val="0033CC"/>
          </a:solidFill>
          <a:latin typeface="Arial" charset="0"/>
        </a:defRPr>
      </a:lvl7pPr>
      <a:lvl8pPr marL="1371600" algn="l" rtl="0" fontAlgn="base">
        <a:spcBef>
          <a:spcPct val="0"/>
        </a:spcBef>
        <a:spcAft>
          <a:spcPct val="0"/>
        </a:spcAft>
        <a:defRPr sz="2400">
          <a:solidFill>
            <a:srgbClr val="0033CC"/>
          </a:solidFill>
          <a:latin typeface="Arial" charset="0"/>
        </a:defRPr>
      </a:lvl8pPr>
      <a:lvl9pPr marL="1828800" algn="l" rtl="0" fontAlgn="base">
        <a:spcBef>
          <a:spcPct val="0"/>
        </a:spcBef>
        <a:spcAft>
          <a:spcPct val="0"/>
        </a:spcAft>
        <a:defRPr sz="2400">
          <a:solidFill>
            <a:srgbClr val="0033CC"/>
          </a:solidFill>
          <a:latin typeface="Arial" charset="0"/>
        </a:defRPr>
      </a:lvl9pPr>
    </p:titleStyle>
    <p:bodyStyle>
      <a:lvl1pPr marL="169863" indent="-169863" algn="l" rtl="0" eaLnBrk="0" fontAlgn="base" hangingPunct="0">
        <a:spcBef>
          <a:spcPct val="20000"/>
        </a:spcBef>
        <a:spcAft>
          <a:spcPct val="0"/>
        </a:spcAft>
        <a:buClr>
          <a:srgbClr val="000000"/>
        </a:buClr>
        <a:buChar char="•"/>
        <a:defRPr sz="2800">
          <a:solidFill>
            <a:srgbClr val="000000"/>
          </a:solidFill>
          <a:latin typeface="+mn-lt"/>
          <a:ea typeface="+mn-ea"/>
          <a:cs typeface="+mn-cs"/>
        </a:defRPr>
      </a:lvl1pPr>
      <a:lvl2pPr marL="627063" indent="-169863" algn="l" rtl="0" eaLnBrk="0" fontAlgn="base" hangingPunct="0">
        <a:spcBef>
          <a:spcPct val="20000"/>
        </a:spcBef>
        <a:spcAft>
          <a:spcPct val="0"/>
        </a:spcAft>
        <a:buClr>
          <a:srgbClr val="000000"/>
        </a:buClr>
        <a:buChar char="•"/>
        <a:defRPr sz="2000">
          <a:solidFill>
            <a:srgbClr val="000000"/>
          </a:solidFill>
          <a:latin typeface="+mn-lt"/>
        </a:defRPr>
      </a:lvl2pPr>
      <a:lvl3pPr marL="1077913" indent="-165100" algn="l" rtl="0" eaLnBrk="0" fontAlgn="base" hangingPunct="0">
        <a:spcBef>
          <a:spcPct val="20000"/>
        </a:spcBef>
        <a:spcAft>
          <a:spcPct val="0"/>
        </a:spcAft>
        <a:buClr>
          <a:srgbClr val="000000"/>
        </a:buClr>
        <a:buChar char="•"/>
        <a:defRPr sz="2400">
          <a:solidFill>
            <a:srgbClr val="000000"/>
          </a:solidFill>
          <a:latin typeface="+mn-lt"/>
        </a:defRPr>
      </a:lvl3pPr>
      <a:lvl4pPr marL="1539875" indent="-168275" algn="l" rtl="0" eaLnBrk="0" fontAlgn="base" hangingPunct="0">
        <a:spcBef>
          <a:spcPct val="20000"/>
        </a:spcBef>
        <a:spcAft>
          <a:spcPct val="0"/>
        </a:spcAft>
        <a:buClr>
          <a:srgbClr val="000000"/>
        </a:buClr>
        <a:buChar char="•"/>
        <a:defRPr sz="1200">
          <a:solidFill>
            <a:srgbClr val="000000"/>
          </a:solidFill>
          <a:latin typeface="+mn-lt"/>
        </a:defRPr>
      </a:lvl4pPr>
      <a:lvl5pPr marL="2057400" indent="-228600" algn="l" rtl="0" eaLnBrk="0" fontAlgn="base" hangingPunct="0">
        <a:spcBef>
          <a:spcPct val="20000"/>
        </a:spcBef>
        <a:spcAft>
          <a:spcPct val="0"/>
        </a:spcAft>
        <a:buClr>
          <a:srgbClr val="000000"/>
        </a:buClr>
        <a:buChar char="•"/>
        <a:defRPr sz="1200">
          <a:solidFill>
            <a:srgbClr val="000000"/>
          </a:solidFill>
          <a:latin typeface="+mn-lt"/>
        </a:defRPr>
      </a:lvl5pPr>
      <a:lvl6pPr marL="2514600" indent="-228600" algn="l" rtl="0" fontAlgn="base">
        <a:spcBef>
          <a:spcPct val="20000"/>
        </a:spcBef>
        <a:spcAft>
          <a:spcPct val="0"/>
        </a:spcAft>
        <a:buClr>
          <a:srgbClr val="000000"/>
        </a:buClr>
        <a:buChar char="•"/>
        <a:defRPr sz="1200">
          <a:solidFill>
            <a:srgbClr val="000000"/>
          </a:solidFill>
          <a:latin typeface="+mn-lt"/>
        </a:defRPr>
      </a:lvl6pPr>
      <a:lvl7pPr marL="2971800" indent="-228600" algn="l" rtl="0" fontAlgn="base">
        <a:spcBef>
          <a:spcPct val="20000"/>
        </a:spcBef>
        <a:spcAft>
          <a:spcPct val="0"/>
        </a:spcAft>
        <a:buClr>
          <a:srgbClr val="000000"/>
        </a:buClr>
        <a:buChar char="•"/>
        <a:defRPr sz="1200">
          <a:solidFill>
            <a:srgbClr val="000000"/>
          </a:solidFill>
          <a:latin typeface="+mn-lt"/>
        </a:defRPr>
      </a:lvl7pPr>
      <a:lvl8pPr marL="3429000" indent="-228600" algn="l" rtl="0" fontAlgn="base">
        <a:spcBef>
          <a:spcPct val="20000"/>
        </a:spcBef>
        <a:spcAft>
          <a:spcPct val="0"/>
        </a:spcAft>
        <a:buClr>
          <a:srgbClr val="000000"/>
        </a:buClr>
        <a:buChar char="•"/>
        <a:defRPr sz="1200">
          <a:solidFill>
            <a:srgbClr val="000000"/>
          </a:solidFill>
          <a:latin typeface="+mn-lt"/>
        </a:defRPr>
      </a:lvl8pPr>
      <a:lvl9pPr marL="3886200" indent="-228600" algn="l" rtl="0" fontAlgn="base">
        <a:spcBef>
          <a:spcPct val="20000"/>
        </a:spcBef>
        <a:spcAft>
          <a:spcPct val="0"/>
        </a:spcAft>
        <a:buClr>
          <a:srgbClr val="000000"/>
        </a:buClr>
        <a:buChar char="•"/>
        <a:defRPr sz="12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18" Type="http://schemas.openxmlformats.org/officeDocument/2006/relationships/diagramLayout" Target="../diagrams/layout4.xml"/><Relationship Id="rId26" Type="http://schemas.microsoft.com/office/2007/relationships/diagramDrawing" Target="../diagrams/drawing5.xml"/><Relationship Id="rId3" Type="http://schemas.openxmlformats.org/officeDocument/2006/relationships/diagramLayout" Target="../diagrams/layout1.xml"/><Relationship Id="rId21" Type="http://schemas.microsoft.com/office/2007/relationships/diagramDrawing" Target="../diagrams/drawing4.xml"/><Relationship Id="rId7" Type="http://schemas.openxmlformats.org/officeDocument/2006/relationships/diagramData" Target="../diagrams/data2.xml"/><Relationship Id="rId12" Type="http://schemas.openxmlformats.org/officeDocument/2006/relationships/diagramData" Target="../diagrams/data3.xml"/><Relationship Id="rId17" Type="http://schemas.openxmlformats.org/officeDocument/2006/relationships/diagramData" Target="../diagrams/data4.xml"/><Relationship Id="rId25" Type="http://schemas.openxmlformats.org/officeDocument/2006/relationships/diagramColors" Target="../diagrams/colors5.xml"/><Relationship Id="rId2" Type="http://schemas.openxmlformats.org/officeDocument/2006/relationships/diagramData" Target="../diagrams/data1.xml"/><Relationship Id="rId16" Type="http://schemas.microsoft.com/office/2007/relationships/diagramDrawing" Target="../diagrams/drawing3.xml"/><Relationship Id="rId20" Type="http://schemas.openxmlformats.org/officeDocument/2006/relationships/diagramColors" Target="../diagrams/colors4.xml"/><Relationship Id="rId1" Type="http://schemas.openxmlformats.org/officeDocument/2006/relationships/slideLayout" Target="../slideLayouts/slideLayout5.xml"/><Relationship Id="rId6" Type="http://schemas.microsoft.com/office/2007/relationships/diagramDrawing" Target="../diagrams/drawing1.xml"/><Relationship Id="rId11" Type="http://schemas.microsoft.com/office/2007/relationships/diagramDrawing" Target="../diagrams/drawing2.xml"/><Relationship Id="rId24" Type="http://schemas.openxmlformats.org/officeDocument/2006/relationships/diagramQuickStyle" Target="../diagrams/quickStyle5.xml"/><Relationship Id="rId5" Type="http://schemas.openxmlformats.org/officeDocument/2006/relationships/diagramColors" Target="../diagrams/colors1.xml"/><Relationship Id="rId15" Type="http://schemas.openxmlformats.org/officeDocument/2006/relationships/diagramColors" Target="../diagrams/colors3.xml"/><Relationship Id="rId23" Type="http://schemas.openxmlformats.org/officeDocument/2006/relationships/diagramLayout" Target="../diagrams/layout5.xml"/><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 Id="rId22" Type="http://schemas.openxmlformats.org/officeDocument/2006/relationships/diagramData" Target="../diagrams/data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hyperlink" Target="mailto:shirish@ivycapventures.com" TargetMode="External"/><Relationship Id="rId4" Type="http://schemas.openxmlformats.org/officeDocument/2006/relationships/hyperlink" Target="mailto:anju@ivycapventures.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0" y="304800"/>
            <a:ext cx="9144000" cy="7620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10000"/>
              </a:lnSpc>
              <a:spcBef>
                <a:spcPct val="0"/>
              </a:spcBef>
              <a:spcAft>
                <a:spcPct val="0"/>
              </a:spcAft>
              <a:buClrTx/>
              <a:buSzTx/>
              <a:buFontTx/>
              <a:buNone/>
              <a:tabLst/>
            </a:pPr>
            <a:endParaRPr kumimoji="0" lang="en-IN" sz="1000" b="0" i="0" u="none" strike="noStrike" cap="none" normalizeH="0" baseline="0" dirty="0" smtClean="0">
              <a:ln>
                <a:noFill/>
              </a:ln>
              <a:solidFill>
                <a:schemeClr val="bg2"/>
              </a:solidFill>
              <a:effectLst/>
              <a:latin typeface="Arial" charset="0"/>
            </a:endParaRPr>
          </a:p>
        </p:txBody>
      </p:sp>
      <p:sp>
        <p:nvSpPr>
          <p:cNvPr id="2" name="Text Placeholder 1" descr="Rectangle: Click to edit Master text styles&#10;Second level&#10;Third level&#10;Fourth level&#10;Fifth level"/>
          <p:cNvSpPr>
            <a:spLocks noGrp="1"/>
          </p:cNvSpPr>
          <p:nvPr>
            <p:ph type="body" sz="quarter" idx="13"/>
          </p:nvPr>
        </p:nvSpPr>
        <p:spPr>
          <a:xfrm>
            <a:off x="4221161" y="580369"/>
            <a:ext cx="5422901" cy="515662"/>
          </a:xfrm>
        </p:spPr>
        <p:txBody>
          <a:bodyPr/>
          <a:lstStyle/>
          <a:p>
            <a:pPr algn="ctr">
              <a:defRPr/>
            </a:pPr>
            <a:r>
              <a:rPr lang="en-IN" sz="2800" b="1" i="1" dirty="0" smtClean="0">
                <a:solidFill>
                  <a:srgbClr val="000000"/>
                </a:solidFill>
              </a:rPr>
              <a:t>An                  Initiative </a:t>
            </a:r>
            <a:endParaRPr lang="en-US" sz="2000" b="1" i="1" dirty="0" smtClean="0">
              <a:solidFill>
                <a:srgbClr val="000000"/>
              </a:solidFill>
            </a:endParaRPr>
          </a:p>
        </p:txBody>
      </p:sp>
      <p:sp>
        <p:nvSpPr>
          <p:cNvPr id="5" name="Text Placeholder 4" descr="Rectangle: Click to edit Master text styles&#10;Second level&#10;Third level&#10;Fourth level&#10;Fifth level"/>
          <p:cNvSpPr>
            <a:spLocks noGrp="1"/>
          </p:cNvSpPr>
          <p:nvPr>
            <p:ph type="body" sz="quarter" idx="4294967295"/>
          </p:nvPr>
        </p:nvSpPr>
        <p:spPr>
          <a:xfrm>
            <a:off x="381000" y="1447800"/>
            <a:ext cx="8382000" cy="3733800"/>
          </a:xfrm>
        </p:spPr>
        <p:txBody>
          <a:bodyPr/>
          <a:lstStyle/>
          <a:p>
            <a:pPr marL="0" indent="0" algn="ctr">
              <a:buNone/>
              <a:defRPr/>
            </a:pPr>
            <a:r>
              <a:rPr lang="en-US" sz="4000" b="1" dirty="0" smtClean="0">
                <a:solidFill>
                  <a:schemeClr val="bg1"/>
                </a:solidFill>
              </a:rPr>
              <a:t>India’s First Online Marketplace for </a:t>
            </a:r>
          </a:p>
          <a:p>
            <a:pPr marL="0" indent="0" algn="ctr">
              <a:buNone/>
              <a:defRPr/>
            </a:pPr>
            <a:r>
              <a:rPr lang="en-US" sz="4000" b="1" dirty="0" smtClean="0">
                <a:solidFill>
                  <a:schemeClr val="bg1"/>
                </a:solidFill>
              </a:rPr>
              <a:t>Innovation </a:t>
            </a:r>
            <a:r>
              <a:rPr lang="en-US" sz="4000" b="1" dirty="0" smtClean="0">
                <a:solidFill>
                  <a:schemeClr val="bg1"/>
                </a:solidFill>
              </a:rPr>
              <a:t>and Entrepreneurship</a:t>
            </a:r>
            <a:endParaRPr lang="en-US" sz="4000" b="1" dirty="0" smtClean="0">
              <a:solidFill>
                <a:schemeClr val="bg1"/>
              </a:solidFill>
            </a:endParaRPr>
          </a:p>
          <a:p>
            <a:pPr marL="0" indent="0" algn="ctr">
              <a:buNone/>
              <a:defRPr/>
            </a:pPr>
            <a:r>
              <a:rPr lang="en-US" sz="4000" b="1" dirty="0" smtClean="0">
                <a:solidFill>
                  <a:schemeClr val="bg1"/>
                </a:solidFill>
              </a:rPr>
              <a:t>Leveraging the Power </a:t>
            </a:r>
          </a:p>
          <a:p>
            <a:pPr marL="0" indent="0" algn="ctr">
              <a:buNone/>
              <a:defRPr/>
            </a:pPr>
            <a:r>
              <a:rPr lang="en-US" sz="4000" b="1" dirty="0" smtClean="0">
                <a:solidFill>
                  <a:schemeClr val="bg1"/>
                </a:solidFill>
              </a:rPr>
              <a:t>of the Global Alumni </a:t>
            </a:r>
            <a:r>
              <a:rPr lang="en-US" sz="4000" b="1" dirty="0" smtClean="0">
                <a:solidFill>
                  <a:schemeClr val="bg1"/>
                </a:solidFill>
              </a:rPr>
              <a:t>Network</a:t>
            </a:r>
            <a:endParaRPr lang="en-US" sz="4000" b="1" dirty="0" smtClean="0">
              <a:solidFill>
                <a:schemeClr val="bg1"/>
              </a:solidFill>
            </a:endParaRPr>
          </a:p>
        </p:txBody>
      </p:sp>
      <p:pic>
        <p:nvPicPr>
          <p:cNvPr id="2050" name="Picture 2" descr="E:\MASTER FOLDER\MASTER FOLDER\BIZPLAN COMPETITION\WEB SITE\IVYCAMP LOGO FINAL\IvyCamp\IVY-Camp.png"/>
          <p:cNvPicPr>
            <a:picLocks noChangeAspect="1" noChangeArrowheads="1"/>
          </p:cNvPicPr>
          <p:nvPr/>
        </p:nvPicPr>
        <p:blipFill>
          <a:blip r:embed="rId3" cstate="print"/>
          <a:srcRect/>
          <a:stretch>
            <a:fillRect/>
          </a:stretch>
        </p:blipFill>
        <p:spPr bwMode="auto">
          <a:xfrm>
            <a:off x="500062" y="304800"/>
            <a:ext cx="1925637" cy="646113"/>
          </a:xfrm>
          <a:prstGeom prst="rect">
            <a:avLst/>
          </a:prstGeom>
          <a:noFill/>
        </p:spPr>
      </p:pic>
      <p:pic>
        <p:nvPicPr>
          <p:cNvPr id="6" name="Picture 5"/>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5684293" y="495763"/>
            <a:ext cx="1606994" cy="455150"/>
          </a:xfrm>
          <a:prstGeom prst="rect">
            <a:avLst/>
          </a:prstGeom>
        </p:spPr>
      </p:pic>
    </p:spTree>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bg1"/>
                </a:solidFill>
              </a:rPr>
              <a:t>1. IvyCamp Goals</a:t>
            </a:r>
            <a:endParaRPr lang="en-US" dirty="0">
              <a:solidFill>
                <a:schemeClr val="bg1"/>
              </a:solidFill>
            </a:endParaRPr>
          </a:p>
        </p:txBody>
      </p:sp>
      <p:sp>
        <p:nvSpPr>
          <p:cNvPr id="8" name="Rectangle 7"/>
          <p:cNvSpPr/>
          <p:nvPr/>
        </p:nvSpPr>
        <p:spPr>
          <a:xfrm>
            <a:off x="304800" y="1066800"/>
            <a:ext cx="8534400" cy="4893647"/>
          </a:xfrm>
          <a:prstGeom prst="rect">
            <a:avLst/>
          </a:prstGeom>
        </p:spPr>
        <p:txBody>
          <a:bodyPr wrap="square">
            <a:spAutoFit/>
          </a:bodyPr>
          <a:lstStyle/>
          <a:p>
            <a:pPr algn="ctr">
              <a:lnSpc>
                <a:spcPct val="150000"/>
              </a:lnSpc>
            </a:pPr>
            <a:r>
              <a:rPr lang="en-US" sz="2400" dirty="0" smtClean="0">
                <a:solidFill>
                  <a:srgbClr val="000000"/>
                </a:solidFill>
              </a:rPr>
              <a:t>IvyCamp, launched by IvyCap Ventures is an Entrepreneur Development Program built around the educational institutes of the country and leverages the Global Alumni Network</a:t>
            </a:r>
            <a:endParaRPr lang="en-US" sz="1600" b="1" dirty="0" smtClean="0">
              <a:solidFill>
                <a:srgbClr val="000000"/>
              </a:solidFill>
            </a:endParaRPr>
          </a:p>
          <a:p>
            <a:pPr algn="ctr">
              <a:lnSpc>
                <a:spcPct val="150000"/>
              </a:lnSpc>
            </a:pPr>
            <a:endParaRPr lang="en-US" sz="1600" b="1" dirty="0">
              <a:solidFill>
                <a:srgbClr val="000000"/>
              </a:solidFill>
            </a:endParaRPr>
          </a:p>
          <a:p>
            <a:pPr algn="ctr">
              <a:lnSpc>
                <a:spcPct val="150000"/>
              </a:lnSpc>
            </a:pPr>
            <a:r>
              <a:rPr lang="en-US" sz="2400" b="1" dirty="0" smtClean="0">
                <a:solidFill>
                  <a:srgbClr val="000000"/>
                </a:solidFill>
              </a:rPr>
              <a:t>OUR GOAL</a:t>
            </a:r>
          </a:p>
          <a:p>
            <a:pPr algn="ctr">
              <a:lnSpc>
                <a:spcPct val="150000"/>
              </a:lnSpc>
            </a:pPr>
            <a:r>
              <a:rPr lang="en-US" sz="2400" b="1" dirty="0" smtClean="0">
                <a:solidFill>
                  <a:srgbClr val="000000"/>
                </a:solidFill>
              </a:rPr>
              <a:t>To cultivate </a:t>
            </a:r>
            <a:r>
              <a:rPr lang="en-US" sz="2400" b="1" dirty="0">
                <a:solidFill>
                  <a:srgbClr val="000000"/>
                </a:solidFill>
              </a:rPr>
              <a:t>and foster </a:t>
            </a:r>
            <a:r>
              <a:rPr lang="en-US" sz="2400" b="1" dirty="0" smtClean="0">
                <a:solidFill>
                  <a:srgbClr val="000000"/>
                </a:solidFill>
              </a:rPr>
              <a:t>innovation, support IP generation, and help transform </a:t>
            </a:r>
            <a:r>
              <a:rPr lang="en-US" sz="2400" b="1" dirty="0">
                <a:solidFill>
                  <a:srgbClr val="000000"/>
                </a:solidFill>
              </a:rPr>
              <a:t>innovative ideas into </a:t>
            </a:r>
            <a:r>
              <a:rPr lang="en-US" sz="2400" b="1" dirty="0" smtClean="0">
                <a:solidFill>
                  <a:srgbClr val="000000"/>
                </a:solidFill>
              </a:rPr>
              <a:t>commercial value that will influence </a:t>
            </a:r>
          </a:p>
          <a:p>
            <a:pPr algn="ctr">
              <a:lnSpc>
                <a:spcPct val="150000"/>
              </a:lnSpc>
            </a:pPr>
            <a:r>
              <a:rPr lang="en-US" sz="2400" b="1" dirty="0" smtClean="0">
                <a:solidFill>
                  <a:srgbClr val="000000"/>
                </a:solidFill>
              </a:rPr>
              <a:t>our economy and technical progress</a:t>
            </a:r>
            <a:endParaRPr lang="en-US" sz="2400" b="1" dirty="0">
              <a:solidFill>
                <a:srgbClr val="000000"/>
              </a:solidFill>
            </a:endParaRPr>
          </a:p>
        </p:txBody>
      </p:sp>
    </p:spTree>
    <p:extLst>
      <p:ext uri="{BB962C8B-B14F-4D97-AF65-F5344CB8AC3E}">
        <p14:creationId xmlns:p14="http://schemas.microsoft.com/office/powerpoint/2010/main" xmlns="" val="199766353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2. IvyCamp Differentiators</a:t>
            </a:r>
            <a:endParaRPr lang="en-US" dirty="0">
              <a:solidFill>
                <a:schemeClr val="bg1"/>
              </a:solidFill>
            </a:endParaRPr>
          </a:p>
        </p:txBody>
      </p:sp>
      <p:sp>
        <p:nvSpPr>
          <p:cNvPr id="3" name="Content Placeholder 2"/>
          <p:cNvSpPr>
            <a:spLocks noGrp="1"/>
          </p:cNvSpPr>
          <p:nvPr>
            <p:ph idx="1"/>
          </p:nvPr>
        </p:nvSpPr>
        <p:spPr>
          <a:xfrm>
            <a:off x="228600" y="762000"/>
            <a:ext cx="8686800" cy="5791200"/>
          </a:xfrm>
        </p:spPr>
        <p:txBody>
          <a:bodyPr/>
          <a:lstStyle/>
          <a:p>
            <a:pPr lvl="0">
              <a:spcBef>
                <a:spcPts val="600"/>
              </a:spcBef>
              <a:spcAft>
                <a:spcPts val="600"/>
              </a:spcAft>
              <a:buFont typeface="Wingdings" pitchFamily="2" charset="2"/>
              <a:buChar char="Ø"/>
            </a:pPr>
            <a:r>
              <a:rPr lang="en-US" sz="1700" b="1" dirty="0" smtClean="0"/>
              <a:t>Backing of a Venture Capital Fund that believes in an ecosystem approach: </a:t>
            </a:r>
            <a:r>
              <a:rPr lang="en-US" sz="1700" dirty="0" smtClean="0"/>
              <a:t>IvyCap Ventures is supported by the Alumni Trust of the IITs and IIMs and has established a first of its kind “Give Back” program where the team gives back a percentage of its profits to their alma mater to be used towards entrepreneurial activities. </a:t>
            </a:r>
          </a:p>
          <a:p>
            <a:pPr lvl="0">
              <a:spcBef>
                <a:spcPts val="600"/>
              </a:spcBef>
              <a:spcAft>
                <a:spcPts val="600"/>
              </a:spcAft>
              <a:buFont typeface="Wingdings" pitchFamily="2" charset="2"/>
              <a:buChar char="Ø"/>
            </a:pPr>
            <a:r>
              <a:rPr lang="en-US" sz="1700" b="1" dirty="0" smtClean="0"/>
              <a:t>Innovation platform that leverages resources across campuses</a:t>
            </a:r>
            <a:r>
              <a:rPr lang="en-US" sz="1700" dirty="0" smtClean="0"/>
              <a:t>: IvyCamp is India's first common platform across the campuses of IITs, IIMs, BITS, ISB and more. The platform connects resources and intellectual capital across campuses and provides better management of resources. </a:t>
            </a:r>
          </a:p>
          <a:p>
            <a:pPr lvl="0">
              <a:spcBef>
                <a:spcPts val="600"/>
              </a:spcBef>
              <a:spcAft>
                <a:spcPts val="600"/>
              </a:spcAft>
              <a:buFont typeface="Wingdings" pitchFamily="2" charset="2"/>
              <a:buChar char="Ø"/>
            </a:pPr>
            <a:r>
              <a:rPr lang="en-US" sz="1700" b="1" dirty="0" smtClean="0"/>
              <a:t>Mentorship Model:</a:t>
            </a:r>
            <a:r>
              <a:rPr lang="en-US" sz="1700" dirty="0" smtClean="0"/>
              <a:t> IvyCamp is leveraging the unique Mentorship Model created by IvyCap Ventures to build a mentor network with alumni engagement from across the globe. </a:t>
            </a:r>
          </a:p>
          <a:p>
            <a:pPr lvl="0">
              <a:spcBef>
                <a:spcPts val="600"/>
              </a:spcBef>
              <a:spcAft>
                <a:spcPts val="600"/>
              </a:spcAft>
              <a:buFont typeface="Wingdings" pitchFamily="2" charset="2"/>
              <a:buChar char="Ø"/>
            </a:pPr>
            <a:r>
              <a:rPr lang="en-US" sz="1700" b="1" dirty="0" smtClean="0"/>
              <a:t>Strong process to Engage with Innovators and Entrepreneurs: </a:t>
            </a:r>
            <a:r>
              <a:rPr lang="en-US" sz="1700" dirty="0" smtClean="0"/>
              <a:t>IvyCamp has assigned a team of faculty and students in each campus to facilitate ongoing campus engagement. IvyCamp will be an online platform to engage and network, and will have activities across campuses to provide ongoing forums for engagement. </a:t>
            </a:r>
          </a:p>
          <a:p>
            <a:pPr lvl="0">
              <a:spcBef>
                <a:spcPts val="600"/>
              </a:spcBef>
              <a:spcAft>
                <a:spcPts val="600"/>
              </a:spcAft>
              <a:buFont typeface="Wingdings" pitchFamily="2" charset="2"/>
              <a:buChar char="Ø"/>
            </a:pPr>
            <a:r>
              <a:rPr lang="en-US" sz="1700" b="1" dirty="0" smtClean="0"/>
              <a:t>Passionate involvement from the Alumni across the world: </a:t>
            </a:r>
            <a:r>
              <a:rPr lang="en-US" sz="1700" dirty="0" smtClean="0"/>
              <a:t>India's first common Endowment platform across the campuses of the top institutions</a:t>
            </a:r>
            <a:r>
              <a:rPr lang="en-US" sz="1700" dirty="0" smtClean="0"/>
              <a:t>.</a:t>
            </a:r>
            <a:endParaRPr lang="en-US" sz="1700" dirty="0" smtClean="0"/>
          </a:p>
        </p:txBody>
      </p:sp>
    </p:spTree>
    <p:extLst>
      <p:ext uri="{BB962C8B-B14F-4D97-AF65-F5344CB8AC3E}">
        <p14:creationId xmlns:p14="http://schemas.microsoft.com/office/powerpoint/2010/main" xmlns="" val="12199281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3. IvyCamp Initiatives</a:t>
            </a:r>
            <a:endParaRPr lang="en-US" dirty="0">
              <a:solidFill>
                <a:schemeClr val="bg1"/>
              </a:solidFill>
            </a:endParaRPr>
          </a:p>
        </p:txBody>
      </p:sp>
      <p:sp>
        <p:nvSpPr>
          <p:cNvPr id="3" name="Content Placeholder 2"/>
          <p:cNvSpPr>
            <a:spLocks noGrp="1"/>
          </p:cNvSpPr>
          <p:nvPr>
            <p:ph idx="1"/>
          </p:nvPr>
        </p:nvSpPr>
        <p:spPr>
          <a:xfrm>
            <a:off x="152400" y="762000"/>
            <a:ext cx="8991600" cy="5791200"/>
          </a:xfrm>
        </p:spPr>
        <p:txBody>
          <a:bodyPr/>
          <a:lstStyle/>
          <a:p>
            <a:pPr lvl="0">
              <a:buFont typeface="Wingdings" panose="05000000000000000000" pitchFamily="2" charset="2"/>
              <a:buChar char="Ø"/>
            </a:pPr>
            <a:r>
              <a:rPr lang="en-US" sz="1800" b="1" dirty="0"/>
              <a:t>Unique mentorship program </a:t>
            </a:r>
            <a:r>
              <a:rPr lang="en-US" sz="1800" dirty="0"/>
              <a:t>to </a:t>
            </a:r>
            <a:r>
              <a:rPr lang="en-US" sz="1800" dirty="0" smtClean="0"/>
              <a:t>align alumni with their institutions to provide </a:t>
            </a:r>
            <a:r>
              <a:rPr lang="en-US" sz="1800" dirty="0"/>
              <a:t>guidance and counselling to </a:t>
            </a:r>
            <a:r>
              <a:rPr lang="en-US" sz="1800" dirty="0" smtClean="0"/>
              <a:t>innovators and entrepreneurs</a:t>
            </a:r>
            <a:endParaRPr lang="en-US" sz="1800" dirty="0"/>
          </a:p>
          <a:p>
            <a:pPr lvl="0">
              <a:buFont typeface="Wingdings" panose="05000000000000000000" pitchFamily="2" charset="2"/>
              <a:buChar char="Ø"/>
            </a:pPr>
            <a:endParaRPr lang="en-US" sz="1800" dirty="0"/>
          </a:p>
          <a:p>
            <a:pPr lvl="0">
              <a:buFont typeface="Wingdings" panose="05000000000000000000" pitchFamily="2" charset="2"/>
              <a:buChar char="Ø"/>
            </a:pPr>
            <a:r>
              <a:rPr lang="en-US" sz="1800" b="1" dirty="0" smtClean="0"/>
              <a:t>Year Round </a:t>
            </a:r>
            <a:r>
              <a:rPr lang="en-US" sz="1800" b="1" dirty="0"/>
              <a:t>workshops, </a:t>
            </a:r>
            <a:r>
              <a:rPr lang="en-US" sz="1800" b="1" dirty="0" smtClean="0"/>
              <a:t>round table </a:t>
            </a:r>
            <a:r>
              <a:rPr lang="en-US" sz="1800" b="1" dirty="0"/>
              <a:t>discussions</a:t>
            </a:r>
            <a:r>
              <a:rPr lang="en-US" sz="1800" b="1" dirty="0" smtClean="0"/>
              <a:t>, innovator and </a:t>
            </a:r>
            <a:r>
              <a:rPr lang="en-US" sz="1800" b="1" dirty="0"/>
              <a:t>entrepreneur interaction </a:t>
            </a:r>
            <a:r>
              <a:rPr lang="en-US" sz="1800" dirty="0"/>
              <a:t>to enable our young talent to interact with thought leaders, innovators, and  </a:t>
            </a:r>
            <a:r>
              <a:rPr lang="en-US" sz="1800" dirty="0" smtClean="0"/>
              <a:t>entrepreneurs, and be exposed to real-world business, social, and economic problems </a:t>
            </a:r>
            <a:endParaRPr lang="en-US" sz="1800" dirty="0"/>
          </a:p>
          <a:p>
            <a:pPr lvl="0">
              <a:buFont typeface="Wingdings" panose="05000000000000000000" pitchFamily="2" charset="2"/>
              <a:buChar char="Ø"/>
            </a:pPr>
            <a:endParaRPr lang="en-US" sz="1800" dirty="0"/>
          </a:p>
          <a:p>
            <a:pPr lvl="0">
              <a:buFont typeface="Wingdings" panose="05000000000000000000" pitchFamily="2" charset="2"/>
              <a:buChar char="Ø"/>
            </a:pPr>
            <a:r>
              <a:rPr lang="en-US" sz="1800" b="1" dirty="0" smtClean="0"/>
              <a:t>Connecting talent </a:t>
            </a:r>
            <a:r>
              <a:rPr lang="en-US" sz="1800" dirty="0" smtClean="0"/>
              <a:t>with startups to link need for practical experience with startup demand </a:t>
            </a:r>
          </a:p>
          <a:p>
            <a:pPr marL="0" lvl="0" indent="0">
              <a:buNone/>
            </a:pPr>
            <a:endParaRPr lang="en-US" sz="1800" b="1" dirty="0" smtClean="0"/>
          </a:p>
          <a:p>
            <a:pPr lvl="0">
              <a:buFont typeface="Wingdings" panose="05000000000000000000" pitchFamily="2" charset="2"/>
              <a:buChar char="Ø"/>
            </a:pPr>
            <a:r>
              <a:rPr lang="en-US" sz="1800" b="1" dirty="0" smtClean="0"/>
              <a:t>Incentives </a:t>
            </a:r>
            <a:r>
              <a:rPr lang="en-US" sz="1800" b="1" dirty="0"/>
              <a:t>focused on innovation </a:t>
            </a:r>
            <a:r>
              <a:rPr lang="en-US" sz="1800" b="1" dirty="0" smtClean="0"/>
              <a:t>and IP generation </a:t>
            </a:r>
            <a:r>
              <a:rPr lang="en-US" sz="1800" dirty="0" smtClean="0"/>
              <a:t>targeted </a:t>
            </a:r>
            <a:r>
              <a:rPr lang="en-US" sz="1800" dirty="0"/>
              <a:t>at solving real world problems for solutions that will reach out to the </a:t>
            </a:r>
            <a:r>
              <a:rPr lang="en-US" sz="1800" dirty="0" smtClean="0"/>
              <a:t>masses, e.g. make in India challenge</a:t>
            </a:r>
            <a:endParaRPr lang="en-US" sz="1800" dirty="0"/>
          </a:p>
          <a:p>
            <a:pPr lvl="0">
              <a:buFont typeface="Wingdings" panose="05000000000000000000" pitchFamily="2" charset="2"/>
              <a:buChar char="Ø"/>
            </a:pPr>
            <a:endParaRPr lang="en-US" sz="1800" dirty="0"/>
          </a:p>
          <a:p>
            <a:pPr lvl="0">
              <a:buFont typeface="Wingdings" panose="05000000000000000000" pitchFamily="2" charset="2"/>
              <a:buChar char="Ø"/>
            </a:pPr>
            <a:r>
              <a:rPr lang="en-US" sz="1800" b="1" dirty="0"/>
              <a:t>Integrating</a:t>
            </a:r>
            <a:r>
              <a:rPr lang="en-US" sz="1800" dirty="0"/>
              <a:t> </a:t>
            </a:r>
            <a:r>
              <a:rPr lang="en-US" sz="1800" dirty="0" smtClean="0"/>
              <a:t>efforts and resources across </a:t>
            </a:r>
            <a:r>
              <a:rPr lang="en-US" sz="1800" dirty="0"/>
              <a:t>the </a:t>
            </a:r>
            <a:r>
              <a:rPr lang="en-US" sz="1800" b="1" dirty="0" smtClean="0"/>
              <a:t>campuses </a:t>
            </a:r>
            <a:r>
              <a:rPr lang="en-US" sz="1800" dirty="0"/>
              <a:t>to ensure innovation finds the right home to grow and thrive</a:t>
            </a:r>
          </a:p>
          <a:p>
            <a:pPr lvl="0">
              <a:buFont typeface="Wingdings" panose="05000000000000000000" pitchFamily="2" charset="2"/>
              <a:buChar char="Ø"/>
            </a:pPr>
            <a:endParaRPr lang="en-US" sz="1800" dirty="0"/>
          </a:p>
          <a:p>
            <a:pPr lvl="0">
              <a:buFont typeface="Wingdings" panose="05000000000000000000" pitchFamily="2" charset="2"/>
              <a:buChar char="Ø"/>
            </a:pPr>
            <a:r>
              <a:rPr lang="en-US" sz="1800" b="1" dirty="0"/>
              <a:t>Funding</a:t>
            </a:r>
            <a:r>
              <a:rPr lang="en-US" sz="1800" dirty="0"/>
              <a:t> the top innovative startups each year and providing active scale up support</a:t>
            </a:r>
          </a:p>
          <a:p>
            <a:pPr lvl="0">
              <a:buFont typeface="Wingdings" panose="05000000000000000000" pitchFamily="2" charset="2"/>
              <a:buChar char="Ø"/>
            </a:pPr>
            <a:endParaRPr lang="en-US" sz="1800" dirty="0"/>
          </a:p>
        </p:txBody>
      </p:sp>
    </p:spTree>
    <p:extLst>
      <p:ext uri="{BB962C8B-B14F-4D97-AF65-F5344CB8AC3E}">
        <p14:creationId xmlns:p14="http://schemas.microsoft.com/office/powerpoint/2010/main" xmlns="" val="12199281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7772400" cy="304800"/>
          </a:xfrm>
        </p:spPr>
        <p:txBody>
          <a:bodyPr/>
          <a:lstStyle/>
          <a:p>
            <a:r>
              <a:rPr lang="en-US" dirty="0" smtClean="0">
                <a:solidFill>
                  <a:schemeClr val="bg1"/>
                </a:solidFill>
              </a:rPr>
              <a:t>4. IvyCamp Platform and Ecosystem</a:t>
            </a:r>
            <a:endParaRPr lang="en-US" dirty="0">
              <a:solidFill>
                <a:schemeClr val="bg1"/>
              </a:solidFill>
            </a:endParaRPr>
          </a:p>
        </p:txBody>
      </p:sp>
      <p:graphicFrame>
        <p:nvGraphicFramePr>
          <p:cNvPr id="5" name="Diagram 4"/>
          <p:cNvGraphicFramePr/>
          <p:nvPr/>
        </p:nvGraphicFramePr>
        <p:xfrm>
          <a:off x="1447800" y="1219200"/>
          <a:ext cx="6400800" cy="472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nvGraphicFramePr>
        <p:xfrm>
          <a:off x="2362200" y="812800"/>
          <a:ext cx="4419600" cy="19304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Diagram 6"/>
          <p:cNvGraphicFramePr/>
          <p:nvPr/>
        </p:nvGraphicFramePr>
        <p:xfrm>
          <a:off x="4267200" y="2438400"/>
          <a:ext cx="4419600" cy="193040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8" name="Diagram 7"/>
          <p:cNvGraphicFramePr/>
          <p:nvPr/>
        </p:nvGraphicFramePr>
        <p:xfrm>
          <a:off x="533400" y="2667000"/>
          <a:ext cx="4419600" cy="193040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11" name="Diagram 10"/>
          <p:cNvGraphicFramePr/>
          <p:nvPr/>
        </p:nvGraphicFramePr>
        <p:xfrm>
          <a:off x="2362200" y="4419600"/>
          <a:ext cx="4419600" cy="2006600"/>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sp>
        <p:nvSpPr>
          <p:cNvPr id="9" name="TextBox 8"/>
          <p:cNvSpPr txBox="1"/>
          <p:nvPr/>
        </p:nvSpPr>
        <p:spPr>
          <a:xfrm>
            <a:off x="152400" y="1219200"/>
            <a:ext cx="2590800" cy="923330"/>
          </a:xfrm>
          <a:prstGeom prst="rect">
            <a:avLst/>
          </a:prstGeom>
          <a:noFill/>
        </p:spPr>
        <p:txBody>
          <a:bodyPr wrap="square" rtlCol="0">
            <a:spAutoFit/>
          </a:bodyPr>
          <a:lstStyle/>
          <a:p>
            <a:pPr algn="ctr"/>
            <a:r>
              <a:rPr lang="en-US" sz="1800" b="1" dirty="0" smtClean="0">
                <a:solidFill>
                  <a:srgbClr val="000000"/>
                </a:solidFill>
              </a:rPr>
              <a:t>Mentoring, Support,</a:t>
            </a:r>
          </a:p>
          <a:p>
            <a:pPr algn="ctr"/>
            <a:endParaRPr lang="en-US" sz="1800" b="1" dirty="0" smtClean="0">
              <a:solidFill>
                <a:srgbClr val="000000"/>
              </a:solidFill>
            </a:endParaRPr>
          </a:p>
          <a:p>
            <a:pPr algn="ctr"/>
            <a:r>
              <a:rPr lang="en-US" sz="1800" b="1" dirty="0" smtClean="0">
                <a:solidFill>
                  <a:srgbClr val="000000"/>
                </a:solidFill>
              </a:rPr>
              <a:t>Funding, Simplified</a:t>
            </a:r>
            <a:endParaRPr lang="en-US" sz="1800" b="1" dirty="0">
              <a:solidFill>
                <a:srgbClr val="000000"/>
              </a:solidFill>
            </a:endParaRPr>
          </a:p>
        </p:txBody>
      </p:sp>
      <p:sp>
        <p:nvSpPr>
          <p:cNvPr id="10" name="TextBox 9"/>
          <p:cNvSpPr txBox="1"/>
          <p:nvPr/>
        </p:nvSpPr>
        <p:spPr>
          <a:xfrm>
            <a:off x="6248400" y="838200"/>
            <a:ext cx="2895600" cy="1200329"/>
          </a:xfrm>
          <a:prstGeom prst="rect">
            <a:avLst/>
          </a:prstGeom>
          <a:noFill/>
        </p:spPr>
        <p:txBody>
          <a:bodyPr wrap="square" rtlCol="0">
            <a:spAutoFit/>
          </a:bodyPr>
          <a:lstStyle/>
          <a:p>
            <a:pPr algn="ctr"/>
            <a:r>
              <a:rPr lang="en-US" sz="1800" b="1" dirty="0" smtClean="0">
                <a:solidFill>
                  <a:srgbClr val="000000"/>
                </a:solidFill>
              </a:rPr>
              <a:t>1000’s of Innovations</a:t>
            </a:r>
          </a:p>
          <a:p>
            <a:pPr algn="ctr"/>
            <a:endParaRPr lang="en-US" sz="1800" b="1" dirty="0" smtClean="0">
              <a:solidFill>
                <a:srgbClr val="000000"/>
              </a:solidFill>
            </a:endParaRPr>
          </a:p>
          <a:p>
            <a:pPr algn="ctr"/>
            <a:r>
              <a:rPr lang="en-US" sz="1800" b="1" dirty="0" smtClean="0">
                <a:solidFill>
                  <a:srgbClr val="000000"/>
                </a:solidFill>
              </a:rPr>
              <a:t>100’s of Mentors</a:t>
            </a:r>
          </a:p>
          <a:p>
            <a:pPr algn="ctr"/>
            <a:endParaRPr lang="en-US" sz="1800" b="1" dirty="0" smtClean="0">
              <a:solidFill>
                <a:srgbClr val="000000"/>
              </a:solidFill>
            </a:endParaRPr>
          </a:p>
        </p:txBody>
      </p:sp>
      <p:sp>
        <p:nvSpPr>
          <p:cNvPr id="12" name="TextBox 11"/>
          <p:cNvSpPr txBox="1"/>
          <p:nvPr/>
        </p:nvSpPr>
        <p:spPr>
          <a:xfrm>
            <a:off x="6629400" y="4953000"/>
            <a:ext cx="2362200" cy="923330"/>
          </a:xfrm>
          <a:prstGeom prst="rect">
            <a:avLst/>
          </a:prstGeom>
          <a:noFill/>
        </p:spPr>
        <p:txBody>
          <a:bodyPr wrap="square" rtlCol="0">
            <a:spAutoFit/>
          </a:bodyPr>
          <a:lstStyle/>
          <a:p>
            <a:pPr algn="ctr"/>
            <a:r>
              <a:rPr lang="en-US" sz="1800" b="1" dirty="0" smtClean="0">
                <a:solidFill>
                  <a:srgbClr val="000000"/>
                </a:solidFill>
              </a:rPr>
              <a:t>1 Platform</a:t>
            </a:r>
          </a:p>
          <a:p>
            <a:pPr algn="ctr"/>
            <a:endParaRPr lang="en-US" sz="1800" b="1" dirty="0" smtClean="0">
              <a:solidFill>
                <a:srgbClr val="000000"/>
              </a:solidFill>
            </a:endParaRPr>
          </a:p>
          <a:p>
            <a:pPr algn="ctr"/>
            <a:r>
              <a:rPr lang="en-US" sz="1800" b="1" dirty="0" smtClean="0">
                <a:solidFill>
                  <a:srgbClr val="000000"/>
                </a:solidFill>
              </a:rPr>
              <a:t>100’s of Institutes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p:cNvSpPr>
          <p:nvPr/>
        </p:nvSpPr>
        <p:spPr bwMode="auto">
          <a:xfrm>
            <a:off x="0" y="0"/>
            <a:ext cx="9144000" cy="685800"/>
          </a:xfrm>
          <a:prstGeom prst="rect">
            <a:avLst/>
          </a:prstGeom>
          <a:noFill/>
          <a:ln w="9525" algn="ctr">
            <a:noFill/>
            <a:miter lim="800000"/>
            <a:headEnd/>
            <a:tailEnd/>
          </a:ln>
        </p:spPr>
        <p:txBody>
          <a:bodyPr lIns="180000" tIns="72000" rIns="180000" bIns="36000" anchor="ctr"/>
          <a:lstStyle/>
          <a:p>
            <a:pPr eaLnBrk="1" hangingPunct="1"/>
            <a:r>
              <a:rPr lang="en-IN" sz="2400" b="1" dirty="0" smtClean="0">
                <a:solidFill>
                  <a:schemeClr val="bg1"/>
                </a:solidFill>
              </a:rPr>
              <a:t>5. Engaging with IvyCamp</a:t>
            </a:r>
            <a:endParaRPr lang="en-US" sz="2400" b="1" dirty="0">
              <a:solidFill>
                <a:schemeClr val="bg1"/>
              </a:solidFill>
            </a:endParaRPr>
          </a:p>
        </p:txBody>
      </p:sp>
      <p:sp>
        <p:nvSpPr>
          <p:cNvPr id="10" name="Content Placeholder 2"/>
          <p:cNvSpPr>
            <a:spLocks noGrp="1"/>
          </p:cNvSpPr>
          <p:nvPr>
            <p:ph idx="1"/>
          </p:nvPr>
        </p:nvSpPr>
        <p:spPr>
          <a:xfrm>
            <a:off x="147338" y="838200"/>
            <a:ext cx="8768061" cy="5562600"/>
          </a:xfrm>
        </p:spPr>
        <p:txBody>
          <a:bodyPr>
            <a:normAutofit/>
          </a:bodyPr>
          <a:lstStyle/>
          <a:p>
            <a:pPr marL="0" indent="0">
              <a:buNone/>
            </a:pPr>
            <a:r>
              <a:rPr lang="en-US" sz="2800" dirty="0" smtClean="0"/>
              <a:t>IvyCamp is a </a:t>
            </a:r>
            <a:r>
              <a:rPr lang="en-US" sz="2800" dirty="0" smtClean="0"/>
              <a:t>platform </a:t>
            </a:r>
            <a:r>
              <a:rPr lang="en-US" sz="2800" dirty="0" smtClean="0"/>
              <a:t>offering </a:t>
            </a:r>
            <a:r>
              <a:rPr lang="en-US" sz="2800" dirty="0" smtClean="0"/>
              <a:t>a </a:t>
            </a:r>
            <a:r>
              <a:rPr lang="en-US" sz="2800" dirty="0" smtClean="0"/>
              <a:t>host of unique benefits and </a:t>
            </a:r>
            <a:r>
              <a:rPr lang="en-US" sz="2800" dirty="0" smtClean="0"/>
              <a:t>opportunities : </a:t>
            </a:r>
            <a:endParaRPr lang="en-US" sz="2800" dirty="0" smtClean="0"/>
          </a:p>
        </p:txBody>
      </p:sp>
      <p:pic>
        <p:nvPicPr>
          <p:cNvPr id="14" name="Picture 13"/>
          <p:cNvPicPr>
            <a:picLocks noChangeAspect="1"/>
          </p:cNvPicPr>
          <p:nvPr/>
        </p:nvPicPr>
        <p:blipFill>
          <a:blip r:embed="rId3" cstate="print"/>
          <a:stretch>
            <a:fillRect/>
          </a:stretch>
        </p:blipFill>
        <p:spPr>
          <a:xfrm>
            <a:off x="457200" y="3200400"/>
            <a:ext cx="838200" cy="626063"/>
          </a:xfrm>
          <a:prstGeom prst="rect">
            <a:avLst/>
          </a:prstGeom>
        </p:spPr>
      </p:pic>
      <p:pic>
        <p:nvPicPr>
          <p:cNvPr id="15" name="Picture 14"/>
          <p:cNvPicPr>
            <a:picLocks noChangeAspect="1"/>
          </p:cNvPicPr>
          <p:nvPr/>
        </p:nvPicPr>
        <p:blipFill>
          <a:blip r:embed="rId4" cstate="print">
            <a:biLevel thresh="75000"/>
          </a:blip>
          <a:stretch>
            <a:fillRect/>
          </a:stretch>
        </p:blipFill>
        <p:spPr>
          <a:xfrm>
            <a:off x="457200" y="4133671"/>
            <a:ext cx="825500" cy="825500"/>
          </a:xfrm>
          <a:prstGeom prst="rect">
            <a:avLst/>
          </a:prstGeom>
        </p:spPr>
      </p:pic>
      <p:pic>
        <p:nvPicPr>
          <p:cNvPr id="16" name="Picture 15"/>
          <p:cNvPicPr>
            <a:picLocks noChangeAspect="1"/>
          </p:cNvPicPr>
          <p:nvPr/>
        </p:nvPicPr>
        <p:blipFill>
          <a:blip r:embed="rId5" cstate="print">
            <a:biLevel thresh="75000"/>
          </a:blip>
          <a:stretch>
            <a:fillRect/>
          </a:stretch>
        </p:blipFill>
        <p:spPr>
          <a:xfrm>
            <a:off x="457200" y="5304808"/>
            <a:ext cx="838200" cy="867392"/>
          </a:xfrm>
          <a:prstGeom prst="rect">
            <a:avLst/>
          </a:prstGeom>
        </p:spPr>
      </p:pic>
      <p:sp>
        <p:nvSpPr>
          <p:cNvPr id="17" name="TextBox 16"/>
          <p:cNvSpPr txBox="1"/>
          <p:nvPr/>
        </p:nvSpPr>
        <p:spPr>
          <a:xfrm>
            <a:off x="1447800" y="1828801"/>
            <a:ext cx="7162800" cy="1200329"/>
          </a:xfrm>
          <a:prstGeom prst="rect">
            <a:avLst/>
          </a:prstGeom>
          <a:noFill/>
        </p:spPr>
        <p:txBody>
          <a:bodyPr wrap="square" rtlCol="0">
            <a:spAutoFit/>
          </a:bodyPr>
          <a:lstStyle/>
          <a:p>
            <a:r>
              <a:rPr lang="en-US" sz="2400" dirty="0" smtClean="0">
                <a:solidFill>
                  <a:srgbClr val="000000"/>
                </a:solidFill>
              </a:rPr>
              <a:t>Getting input/mentoring on innovation, support to patent the IP, resources to transform the innovation into a commercial venture</a:t>
            </a:r>
            <a:endParaRPr lang="en-US" sz="2400" dirty="0"/>
          </a:p>
        </p:txBody>
      </p:sp>
      <p:sp>
        <p:nvSpPr>
          <p:cNvPr id="18" name="TextBox 17"/>
          <p:cNvSpPr txBox="1"/>
          <p:nvPr/>
        </p:nvSpPr>
        <p:spPr>
          <a:xfrm>
            <a:off x="1524000" y="4057471"/>
            <a:ext cx="7320261" cy="1200329"/>
          </a:xfrm>
          <a:prstGeom prst="rect">
            <a:avLst/>
          </a:prstGeom>
          <a:noFill/>
        </p:spPr>
        <p:txBody>
          <a:bodyPr wrap="square" rtlCol="0">
            <a:spAutoFit/>
          </a:bodyPr>
          <a:lstStyle/>
          <a:p>
            <a:pPr lvl="0"/>
            <a:r>
              <a:rPr lang="en-US" sz="2400" dirty="0" smtClean="0">
                <a:solidFill>
                  <a:srgbClr val="000000"/>
                </a:solidFill>
              </a:rPr>
              <a:t>Engaging with </a:t>
            </a:r>
            <a:r>
              <a:rPr lang="en-IN" sz="2400" dirty="0" smtClean="0">
                <a:solidFill>
                  <a:srgbClr val="000000"/>
                </a:solidFill>
              </a:rPr>
              <a:t>community </a:t>
            </a:r>
            <a:r>
              <a:rPr lang="en-IN" sz="2400" dirty="0" smtClean="0">
                <a:solidFill>
                  <a:srgbClr val="000000"/>
                </a:solidFill>
              </a:rPr>
              <a:t>of engineering </a:t>
            </a:r>
            <a:r>
              <a:rPr lang="en-IN" sz="2400" dirty="0">
                <a:solidFill>
                  <a:srgbClr val="000000"/>
                </a:solidFill>
              </a:rPr>
              <a:t>and management </a:t>
            </a:r>
            <a:r>
              <a:rPr lang="en-IN" sz="2400" dirty="0" smtClean="0">
                <a:solidFill>
                  <a:srgbClr val="000000"/>
                </a:solidFill>
              </a:rPr>
              <a:t>institutions to get access to new </a:t>
            </a:r>
            <a:r>
              <a:rPr lang="en-IN" sz="2400" dirty="0" smtClean="0">
                <a:solidFill>
                  <a:srgbClr val="000000"/>
                </a:solidFill>
              </a:rPr>
              <a:t>ventures </a:t>
            </a:r>
            <a:r>
              <a:rPr lang="en-IN" sz="2400" dirty="0" smtClean="0">
                <a:solidFill>
                  <a:srgbClr val="000000"/>
                </a:solidFill>
              </a:rPr>
              <a:t>from the ground up</a:t>
            </a:r>
            <a:endParaRPr lang="en-US" sz="2400" dirty="0"/>
          </a:p>
        </p:txBody>
      </p:sp>
      <p:sp>
        <p:nvSpPr>
          <p:cNvPr id="19" name="TextBox 18"/>
          <p:cNvSpPr txBox="1"/>
          <p:nvPr/>
        </p:nvSpPr>
        <p:spPr>
          <a:xfrm>
            <a:off x="1600200" y="5304808"/>
            <a:ext cx="7244061" cy="830997"/>
          </a:xfrm>
          <a:prstGeom prst="rect">
            <a:avLst/>
          </a:prstGeom>
          <a:noFill/>
        </p:spPr>
        <p:txBody>
          <a:bodyPr wrap="square" rtlCol="0">
            <a:spAutoFit/>
          </a:bodyPr>
          <a:lstStyle/>
          <a:p>
            <a:r>
              <a:rPr lang="en-US" sz="2400" dirty="0" smtClean="0">
                <a:solidFill>
                  <a:srgbClr val="000000"/>
                </a:solidFill>
              </a:rPr>
              <a:t>Becoming part of, influencing, integrating with, and leveraging </a:t>
            </a:r>
            <a:r>
              <a:rPr lang="en-US" sz="2400" dirty="0" smtClean="0">
                <a:solidFill>
                  <a:srgbClr val="000000"/>
                </a:solidFill>
              </a:rPr>
              <a:t>innovation </a:t>
            </a:r>
            <a:r>
              <a:rPr lang="en-US" sz="2400" dirty="0" smtClean="0">
                <a:solidFill>
                  <a:srgbClr val="000000"/>
                </a:solidFill>
              </a:rPr>
              <a:t>from the next </a:t>
            </a:r>
            <a:r>
              <a:rPr lang="en-US" sz="2400" dirty="0" smtClean="0">
                <a:solidFill>
                  <a:srgbClr val="000000"/>
                </a:solidFill>
              </a:rPr>
              <a:t>generation</a:t>
            </a:r>
            <a:endParaRPr lang="en-US" sz="2400" dirty="0" smtClean="0">
              <a:solidFill>
                <a:srgbClr val="000000"/>
              </a:solidFill>
            </a:endParaRPr>
          </a:p>
        </p:txBody>
      </p:sp>
      <p:sp>
        <p:nvSpPr>
          <p:cNvPr id="12" name="TextBox 11"/>
          <p:cNvSpPr txBox="1"/>
          <p:nvPr/>
        </p:nvSpPr>
        <p:spPr>
          <a:xfrm>
            <a:off x="0" y="6611779"/>
            <a:ext cx="685800" cy="246221"/>
          </a:xfrm>
          <a:prstGeom prst="rect">
            <a:avLst/>
          </a:prstGeom>
          <a:noFill/>
        </p:spPr>
        <p:txBody>
          <a:bodyPr wrap="square" rtlCol="0">
            <a:spAutoFit/>
          </a:bodyPr>
          <a:lstStyle/>
          <a:p>
            <a:r>
              <a:rPr lang="en-US" dirty="0" smtClean="0">
                <a:solidFill>
                  <a:srgbClr val="000000"/>
                </a:solidFill>
              </a:rPr>
              <a:t>7 of 9</a:t>
            </a:r>
            <a:endParaRPr lang="en-US" dirty="0">
              <a:solidFill>
                <a:srgbClr val="000000"/>
              </a:solidFill>
            </a:endParaRPr>
          </a:p>
        </p:txBody>
      </p:sp>
      <p:pic>
        <p:nvPicPr>
          <p:cNvPr id="11" name="Picture 10" descr="bulb.jpg"/>
          <p:cNvPicPr>
            <a:picLocks noChangeAspect="1"/>
          </p:cNvPicPr>
          <p:nvPr/>
        </p:nvPicPr>
        <p:blipFill>
          <a:blip r:embed="rId6" cstate="print"/>
          <a:stretch>
            <a:fillRect/>
          </a:stretch>
        </p:blipFill>
        <p:spPr>
          <a:xfrm>
            <a:off x="609600" y="1981200"/>
            <a:ext cx="573429" cy="835903"/>
          </a:xfrm>
          <a:prstGeom prst="rect">
            <a:avLst/>
          </a:prstGeom>
        </p:spPr>
      </p:pic>
      <p:sp>
        <p:nvSpPr>
          <p:cNvPr id="20" name="TextBox 19"/>
          <p:cNvSpPr txBox="1"/>
          <p:nvPr/>
        </p:nvSpPr>
        <p:spPr>
          <a:xfrm>
            <a:off x="1600200" y="3124200"/>
            <a:ext cx="7162800" cy="830997"/>
          </a:xfrm>
          <a:prstGeom prst="rect">
            <a:avLst/>
          </a:prstGeom>
          <a:noFill/>
        </p:spPr>
        <p:txBody>
          <a:bodyPr wrap="square" rtlCol="0">
            <a:spAutoFit/>
          </a:bodyPr>
          <a:lstStyle/>
          <a:p>
            <a:r>
              <a:rPr lang="en-US" sz="2400" dirty="0" smtClean="0">
                <a:solidFill>
                  <a:srgbClr val="000000"/>
                </a:solidFill>
              </a:rPr>
              <a:t>Showcasing your venture to a unique network of mentors, investors, </a:t>
            </a:r>
            <a:r>
              <a:rPr lang="en-US" sz="2400" dirty="0" err="1" smtClean="0">
                <a:solidFill>
                  <a:srgbClr val="000000"/>
                </a:solidFill>
              </a:rPr>
              <a:t>corporates</a:t>
            </a:r>
            <a:endParaRPr lang="en-US" sz="2400" dirty="0"/>
          </a:p>
        </p:txBody>
      </p:sp>
    </p:spTree>
    <p:extLst>
      <p:ext uri="{BB962C8B-B14F-4D97-AF65-F5344CB8AC3E}">
        <p14:creationId xmlns="" xmlns:p14="http://schemas.microsoft.com/office/powerpoint/2010/main" val="5051917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p:cNvSpPr>
          <p:nvPr/>
        </p:nvSpPr>
        <p:spPr bwMode="auto">
          <a:xfrm>
            <a:off x="0" y="0"/>
            <a:ext cx="9144000" cy="685800"/>
          </a:xfrm>
          <a:prstGeom prst="rect">
            <a:avLst/>
          </a:prstGeom>
          <a:noFill/>
          <a:ln w="9525" algn="ctr">
            <a:noFill/>
            <a:miter lim="800000"/>
            <a:headEnd/>
            <a:tailEnd/>
          </a:ln>
        </p:spPr>
        <p:txBody>
          <a:bodyPr lIns="180000" tIns="72000" rIns="180000" bIns="36000" anchor="ctr"/>
          <a:lstStyle/>
          <a:p>
            <a:pPr eaLnBrk="1" fontAlgn="ctr" hangingPunct="1">
              <a:spcBef>
                <a:spcPts val="0"/>
              </a:spcBef>
              <a:spcAft>
                <a:spcPts val="0"/>
              </a:spcAft>
            </a:pPr>
            <a:r>
              <a:rPr lang="en-IN" sz="3200" b="1" dirty="0" smtClean="0">
                <a:solidFill>
                  <a:schemeClr val="bg1"/>
                </a:solidFill>
              </a:rPr>
              <a:t>6. Engagement Levels</a:t>
            </a:r>
            <a:endParaRPr lang="en-US" sz="3200" b="1" dirty="0" smtClean="0">
              <a:solidFill>
                <a:schemeClr val="lt1"/>
              </a:solidFill>
              <a:latin typeface="Arial"/>
            </a:endParaRPr>
          </a:p>
        </p:txBody>
      </p:sp>
      <p:sp>
        <p:nvSpPr>
          <p:cNvPr id="12" name="TextBox 11"/>
          <p:cNvSpPr txBox="1"/>
          <p:nvPr/>
        </p:nvSpPr>
        <p:spPr>
          <a:xfrm>
            <a:off x="0" y="6611779"/>
            <a:ext cx="685800" cy="246221"/>
          </a:xfrm>
          <a:prstGeom prst="rect">
            <a:avLst/>
          </a:prstGeom>
          <a:noFill/>
        </p:spPr>
        <p:txBody>
          <a:bodyPr wrap="square" rtlCol="0">
            <a:spAutoFit/>
          </a:bodyPr>
          <a:lstStyle/>
          <a:p>
            <a:r>
              <a:rPr lang="en-US" dirty="0" smtClean="0">
                <a:solidFill>
                  <a:srgbClr val="000000"/>
                </a:solidFill>
              </a:rPr>
              <a:t>7 of 9</a:t>
            </a:r>
            <a:endParaRPr lang="en-US" dirty="0">
              <a:solidFill>
                <a:srgbClr val="000000"/>
              </a:solidFill>
            </a:endParaRPr>
          </a:p>
        </p:txBody>
      </p:sp>
      <p:graphicFrame>
        <p:nvGraphicFramePr>
          <p:cNvPr id="13" name="Table 12"/>
          <p:cNvGraphicFramePr>
            <a:graphicFrameLocks noGrp="1"/>
          </p:cNvGraphicFramePr>
          <p:nvPr/>
        </p:nvGraphicFramePr>
        <p:xfrm>
          <a:off x="457200" y="1142998"/>
          <a:ext cx="8305800" cy="5012269"/>
        </p:xfrm>
        <a:graphic>
          <a:graphicData uri="http://schemas.openxmlformats.org/drawingml/2006/table">
            <a:tbl>
              <a:tblPr firstRow="1" bandRow="1">
                <a:tableStyleId>{5C22544A-7EE6-4342-B048-85BDC9FD1C3A}</a:tableStyleId>
              </a:tblPr>
              <a:tblGrid>
                <a:gridCol w="1752600"/>
                <a:gridCol w="2400300"/>
                <a:gridCol w="2705100"/>
                <a:gridCol w="1447800"/>
              </a:tblGrid>
              <a:tr h="696403">
                <a:tc>
                  <a:txBody>
                    <a:bodyPr/>
                    <a:lstStyle/>
                    <a:p>
                      <a:pPr algn="ctr"/>
                      <a:r>
                        <a:rPr lang="en-US" dirty="0" smtClean="0">
                          <a:solidFill>
                            <a:srgbClr val="000000"/>
                          </a:solidFill>
                        </a:rPr>
                        <a:t>Engagement Level</a:t>
                      </a:r>
                      <a:endParaRPr lang="en-US" dirty="0">
                        <a:solidFill>
                          <a:srgbClr val="000000"/>
                        </a:solidFill>
                      </a:endParaRPr>
                    </a:p>
                  </a:txBody>
                  <a:tcPr anchor="ctr"/>
                </a:tc>
                <a:tc>
                  <a:txBody>
                    <a:bodyPr/>
                    <a:lstStyle/>
                    <a:p>
                      <a:pPr algn="ctr"/>
                      <a:r>
                        <a:rPr lang="en-US" dirty="0" smtClean="0">
                          <a:solidFill>
                            <a:srgbClr val="000000"/>
                          </a:solidFill>
                        </a:rPr>
                        <a:t>Description</a:t>
                      </a:r>
                      <a:endParaRPr lang="en-US" dirty="0">
                        <a:solidFill>
                          <a:srgbClr val="000000"/>
                        </a:solidFill>
                      </a:endParaRPr>
                    </a:p>
                  </a:txBody>
                  <a:tcPr anchor="ctr"/>
                </a:tc>
                <a:tc>
                  <a:txBody>
                    <a:bodyPr/>
                    <a:lstStyle/>
                    <a:p>
                      <a:pPr algn="ctr"/>
                      <a:r>
                        <a:rPr lang="en-US" dirty="0" smtClean="0">
                          <a:solidFill>
                            <a:srgbClr val="000000"/>
                          </a:solidFill>
                        </a:rPr>
                        <a:t>Access</a:t>
                      </a:r>
                      <a:r>
                        <a:rPr lang="en-US" baseline="0" dirty="0" smtClean="0">
                          <a:solidFill>
                            <a:srgbClr val="000000"/>
                          </a:solidFill>
                        </a:rPr>
                        <a:t> Type</a:t>
                      </a:r>
                      <a:endParaRPr lang="en-US" dirty="0">
                        <a:solidFill>
                          <a:srgbClr val="000000"/>
                        </a:solidFill>
                      </a:endParaRPr>
                    </a:p>
                  </a:txBody>
                  <a:tcPr anchor="ctr"/>
                </a:tc>
                <a:tc>
                  <a:txBody>
                    <a:bodyPr/>
                    <a:lstStyle/>
                    <a:p>
                      <a:pPr algn="ctr"/>
                      <a:r>
                        <a:rPr lang="en-US" dirty="0" smtClean="0">
                          <a:solidFill>
                            <a:srgbClr val="000000"/>
                          </a:solidFill>
                        </a:rPr>
                        <a:t>Annual Fee (Rs.)</a:t>
                      </a:r>
                      <a:endParaRPr lang="en-US" dirty="0">
                        <a:solidFill>
                          <a:srgbClr val="000000"/>
                        </a:solidFill>
                      </a:endParaRPr>
                    </a:p>
                  </a:txBody>
                  <a:tcPr anchor="ctr"/>
                </a:tc>
              </a:tr>
              <a:tr h="989625">
                <a:tc>
                  <a:txBody>
                    <a:bodyPr/>
                    <a:lstStyle/>
                    <a:p>
                      <a:pPr algn="ctr"/>
                      <a:r>
                        <a:rPr lang="en-US" b="1" dirty="0" smtClean="0">
                          <a:solidFill>
                            <a:srgbClr val="000000"/>
                          </a:solidFill>
                        </a:rPr>
                        <a:t>Innovators and Entrepreneurs</a:t>
                      </a:r>
                      <a:endParaRPr lang="en-US" b="1" dirty="0">
                        <a:solidFill>
                          <a:srgbClr val="000000"/>
                        </a:solidFill>
                      </a:endParaRPr>
                    </a:p>
                  </a:txBody>
                  <a:tcPr anchor="ctr"/>
                </a:tc>
                <a:tc>
                  <a:txBody>
                    <a:bodyPr/>
                    <a:lstStyle/>
                    <a:p>
                      <a:pPr algn="ctr"/>
                      <a:r>
                        <a:rPr lang="en-US" dirty="0" smtClean="0">
                          <a:solidFill>
                            <a:srgbClr val="000000"/>
                          </a:solidFill>
                        </a:rPr>
                        <a:t>Students and Alumni</a:t>
                      </a:r>
                      <a:endParaRPr lang="en-US" dirty="0">
                        <a:solidFill>
                          <a:srgbClr val="000000"/>
                        </a:solidFill>
                      </a:endParaRPr>
                    </a:p>
                  </a:txBody>
                  <a:tcPr anchor="ctr"/>
                </a:tc>
                <a:tc>
                  <a:txBody>
                    <a:bodyPr/>
                    <a:lstStyle/>
                    <a:p>
                      <a:pPr algn="ctr"/>
                      <a:r>
                        <a:rPr lang="en-US" dirty="0" smtClean="0">
                          <a:solidFill>
                            <a:srgbClr val="000000"/>
                          </a:solidFill>
                        </a:rPr>
                        <a:t>Access to the</a:t>
                      </a:r>
                      <a:r>
                        <a:rPr lang="en-US" baseline="0" dirty="0" smtClean="0">
                          <a:solidFill>
                            <a:srgbClr val="000000"/>
                          </a:solidFill>
                        </a:rPr>
                        <a:t> </a:t>
                      </a:r>
                      <a:r>
                        <a:rPr lang="en-US" baseline="0" dirty="0" err="1" smtClean="0">
                          <a:solidFill>
                            <a:srgbClr val="000000"/>
                          </a:solidFill>
                        </a:rPr>
                        <a:t>Ivycamp</a:t>
                      </a:r>
                      <a:r>
                        <a:rPr lang="en-US" baseline="0" dirty="0" smtClean="0">
                          <a:solidFill>
                            <a:srgbClr val="000000"/>
                          </a:solidFill>
                        </a:rPr>
                        <a:t> mentor network, resources, investors</a:t>
                      </a:r>
                      <a:endParaRPr lang="en-US" dirty="0">
                        <a:solidFill>
                          <a:srgbClr val="000000"/>
                        </a:solidFill>
                      </a:endParaRPr>
                    </a:p>
                  </a:txBody>
                  <a:tcPr anchor="ctr"/>
                </a:tc>
                <a:tc>
                  <a:txBody>
                    <a:bodyPr/>
                    <a:lstStyle/>
                    <a:p>
                      <a:pPr algn="ctr"/>
                      <a:r>
                        <a:rPr lang="en-US" dirty="0" smtClean="0">
                          <a:solidFill>
                            <a:srgbClr val="000000"/>
                          </a:solidFill>
                        </a:rPr>
                        <a:t>0</a:t>
                      </a:r>
                      <a:endParaRPr lang="en-US" dirty="0">
                        <a:solidFill>
                          <a:srgbClr val="000000"/>
                        </a:solidFill>
                      </a:endParaRPr>
                    </a:p>
                  </a:txBody>
                  <a:tcPr anchor="ctr"/>
                </a:tc>
              </a:tr>
              <a:tr h="778872">
                <a:tc>
                  <a:txBody>
                    <a:bodyPr/>
                    <a:lstStyle/>
                    <a:p>
                      <a:pPr algn="ctr"/>
                      <a:r>
                        <a:rPr lang="en-US" b="1" dirty="0" smtClean="0">
                          <a:solidFill>
                            <a:srgbClr val="000000"/>
                          </a:solidFill>
                        </a:rPr>
                        <a:t>Partner Mentor </a:t>
                      </a:r>
                      <a:endParaRPr lang="en-US" b="1" dirty="0">
                        <a:solidFill>
                          <a:srgbClr val="000000"/>
                        </a:solidFill>
                      </a:endParaRPr>
                    </a:p>
                  </a:txBody>
                  <a:tcPr anchor="ctr"/>
                </a:tc>
                <a:tc>
                  <a:txBody>
                    <a:bodyPr/>
                    <a:lstStyle/>
                    <a:p>
                      <a:pPr algn="ctr"/>
                      <a:r>
                        <a:rPr lang="en-US" dirty="0" smtClean="0">
                          <a:solidFill>
                            <a:srgbClr val="000000"/>
                          </a:solidFill>
                        </a:rPr>
                        <a:t>Alumni from the IIT/IIM institutions</a:t>
                      </a:r>
                      <a:endParaRPr lang="en-US" dirty="0">
                        <a:solidFill>
                          <a:srgbClr val="000000"/>
                        </a:solidFill>
                      </a:endParaRPr>
                    </a:p>
                  </a:txBody>
                  <a:tcPr anchor="ctr"/>
                </a:tc>
                <a:tc>
                  <a:txBody>
                    <a:bodyPr/>
                    <a:lstStyle/>
                    <a:p>
                      <a:pPr algn="ctr"/>
                      <a:r>
                        <a:rPr lang="en-US" dirty="0" smtClean="0">
                          <a:solidFill>
                            <a:srgbClr val="000000"/>
                          </a:solidFill>
                        </a:rPr>
                        <a:t>Mentor for any</a:t>
                      </a:r>
                      <a:r>
                        <a:rPr lang="en-US" baseline="0" dirty="0" smtClean="0">
                          <a:solidFill>
                            <a:srgbClr val="000000"/>
                          </a:solidFill>
                        </a:rPr>
                        <a:t> </a:t>
                      </a:r>
                      <a:r>
                        <a:rPr lang="en-US" baseline="0" dirty="0" err="1" smtClean="0">
                          <a:solidFill>
                            <a:srgbClr val="000000"/>
                          </a:solidFill>
                        </a:rPr>
                        <a:t>IvyCamp</a:t>
                      </a:r>
                      <a:r>
                        <a:rPr lang="en-US" baseline="0" dirty="0" smtClean="0">
                          <a:solidFill>
                            <a:srgbClr val="000000"/>
                          </a:solidFill>
                        </a:rPr>
                        <a:t> Innovator/Entrepreneur</a:t>
                      </a:r>
                      <a:endParaRPr lang="en-US" dirty="0">
                        <a:solidFill>
                          <a:srgbClr val="000000"/>
                        </a:solidFill>
                      </a:endParaRPr>
                    </a:p>
                  </a:txBody>
                  <a:tcPr anchor="ctr"/>
                </a:tc>
                <a:tc>
                  <a:txBody>
                    <a:bodyPr/>
                    <a:lstStyle/>
                    <a:p>
                      <a:pPr algn="ctr"/>
                      <a:r>
                        <a:rPr lang="en-US" dirty="0" smtClean="0">
                          <a:solidFill>
                            <a:srgbClr val="000000"/>
                          </a:solidFill>
                        </a:rPr>
                        <a:t>Rs. 5,000</a:t>
                      </a:r>
                      <a:endParaRPr lang="en-US" dirty="0">
                        <a:solidFill>
                          <a:srgbClr val="000000"/>
                        </a:solidFill>
                      </a:endParaRPr>
                    </a:p>
                  </a:txBody>
                  <a:tcPr anchor="ctr"/>
                </a:tc>
              </a:tr>
              <a:tr h="778872">
                <a:tc>
                  <a:txBody>
                    <a:bodyPr/>
                    <a:lstStyle/>
                    <a:p>
                      <a:pPr algn="ctr"/>
                      <a:r>
                        <a:rPr lang="en-US" b="1" dirty="0" smtClean="0">
                          <a:solidFill>
                            <a:srgbClr val="000000"/>
                          </a:solidFill>
                        </a:rPr>
                        <a:t>Mentor</a:t>
                      </a:r>
                      <a:endParaRPr lang="en-US" b="1" dirty="0">
                        <a:solidFill>
                          <a:srgbClr val="000000"/>
                        </a:solidFill>
                      </a:endParaRPr>
                    </a:p>
                  </a:txBody>
                  <a:tcPr anchor="ctr"/>
                </a:tc>
                <a:tc>
                  <a:txBody>
                    <a:bodyPr/>
                    <a:lstStyle/>
                    <a:p>
                      <a:pPr algn="ctr"/>
                      <a:r>
                        <a:rPr lang="en-US" dirty="0" smtClean="0">
                          <a:solidFill>
                            <a:srgbClr val="000000"/>
                          </a:solidFill>
                        </a:rPr>
                        <a:t>Alumni</a:t>
                      </a:r>
                      <a:r>
                        <a:rPr lang="en-US" baseline="0" dirty="0" smtClean="0">
                          <a:solidFill>
                            <a:srgbClr val="000000"/>
                          </a:solidFill>
                        </a:rPr>
                        <a:t> from non IIT/IIMs</a:t>
                      </a:r>
                      <a:endParaRPr lang="en-US" dirty="0">
                        <a:solidFill>
                          <a:srgbClr val="000000"/>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0000"/>
                          </a:solidFill>
                        </a:rPr>
                        <a:t>Mentor for any</a:t>
                      </a:r>
                      <a:r>
                        <a:rPr lang="en-US" baseline="0" dirty="0" smtClean="0">
                          <a:solidFill>
                            <a:srgbClr val="000000"/>
                          </a:solidFill>
                        </a:rPr>
                        <a:t> </a:t>
                      </a:r>
                      <a:r>
                        <a:rPr lang="en-US" baseline="0" dirty="0" err="1" smtClean="0">
                          <a:solidFill>
                            <a:srgbClr val="000000"/>
                          </a:solidFill>
                        </a:rPr>
                        <a:t>IvyCamp</a:t>
                      </a:r>
                      <a:r>
                        <a:rPr lang="en-US" baseline="0" dirty="0" smtClean="0">
                          <a:solidFill>
                            <a:srgbClr val="000000"/>
                          </a:solidFill>
                        </a:rPr>
                        <a:t> Innovator/Entrepreneur</a:t>
                      </a:r>
                      <a:endParaRPr lang="en-US" dirty="0" smtClean="0">
                        <a:solidFill>
                          <a:srgbClr val="000000"/>
                        </a:solidFill>
                      </a:endParaRPr>
                    </a:p>
                  </a:txBody>
                  <a:tcPr anchor="ctr"/>
                </a:tc>
                <a:tc>
                  <a:txBody>
                    <a:bodyPr/>
                    <a:lstStyle/>
                    <a:p>
                      <a:pPr algn="ctr"/>
                      <a:r>
                        <a:rPr lang="en-US" dirty="0" smtClean="0">
                          <a:solidFill>
                            <a:srgbClr val="000000"/>
                          </a:solidFill>
                        </a:rPr>
                        <a:t>Rs.</a:t>
                      </a:r>
                      <a:r>
                        <a:rPr lang="en-US" baseline="0" dirty="0" smtClean="0">
                          <a:solidFill>
                            <a:srgbClr val="000000"/>
                          </a:solidFill>
                        </a:rPr>
                        <a:t> 10,000</a:t>
                      </a:r>
                      <a:endParaRPr lang="en-US" dirty="0">
                        <a:solidFill>
                          <a:srgbClr val="000000"/>
                        </a:solidFill>
                      </a:endParaRPr>
                    </a:p>
                  </a:txBody>
                  <a:tcPr anchor="ctr"/>
                </a:tc>
              </a:tr>
              <a:tr h="989625">
                <a:tc>
                  <a:txBody>
                    <a:bodyPr/>
                    <a:lstStyle/>
                    <a:p>
                      <a:pPr algn="ctr"/>
                      <a:r>
                        <a:rPr lang="en-US" b="1" dirty="0" smtClean="0">
                          <a:solidFill>
                            <a:srgbClr val="000000"/>
                          </a:solidFill>
                        </a:rPr>
                        <a:t>Investor</a:t>
                      </a:r>
                      <a:endParaRPr lang="en-US" b="1" dirty="0">
                        <a:solidFill>
                          <a:srgbClr val="000000"/>
                        </a:solidFill>
                      </a:endParaRPr>
                    </a:p>
                  </a:txBody>
                  <a:tcPr anchor="ctr"/>
                </a:tc>
                <a:tc>
                  <a:txBody>
                    <a:bodyPr/>
                    <a:lstStyle/>
                    <a:p>
                      <a:pPr algn="ctr"/>
                      <a:r>
                        <a:rPr lang="en-US" dirty="0" smtClean="0">
                          <a:solidFill>
                            <a:srgbClr val="000000"/>
                          </a:solidFill>
                        </a:rPr>
                        <a:t>Individual or Investment Organization</a:t>
                      </a:r>
                      <a:endParaRPr lang="en-US" dirty="0">
                        <a:solidFill>
                          <a:srgbClr val="000000"/>
                        </a:solidFill>
                      </a:endParaRPr>
                    </a:p>
                  </a:txBody>
                  <a:tcPr anchor="ctr"/>
                </a:tc>
                <a:tc>
                  <a:txBody>
                    <a:bodyPr/>
                    <a:lstStyle/>
                    <a:p>
                      <a:pPr algn="ctr"/>
                      <a:r>
                        <a:rPr lang="en-US" dirty="0" smtClean="0">
                          <a:solidFill>
                            <a:srgbClr val="000000"/>
                          </a:solidFill>
                        </a:rPr>
                        <a:t>Invest</a:t>
                      </a:r>
                      <a:r>
                        <a:rPr lang="en-US" baseline="0" dirty="0" smtClean="0">
                          <a:solidFill>
                            <a:srgbClr val="000000"/>
                          </a:solidFill>
                        </a:rPr>
                        <a:t> in any </a:t>
                      </a:r>
                      <a:r>
                        <a:rPr lang="en-US" baseline="0" dirty="0" err="1" smtClean="0">
                          <a:solidFill>
                            <a:srgbClr val="000000"/>
                          </a:solidFill>
                        </a:rPr>
                        <a:t>IvyCamp</a:t>
                      </a:r>
                      <a:r>
                        <a:rPr lang="en-US" baseline="0" dirty="0" smtClean="0">
                          <a:solidFill>
                            <a:srgbClr val="000000"/>
                          </a:solidFill>
                        </a:rPr>
                        <a:t> Startup</a:t>
                      </a:r>
                      <a:endParaRPr lang="en-US" dirty="0">
                        <a:solidFill>
                          <a:srgbClr val="000000"/>
                        </a:solidFill>
                      </a:endParaRPr>
                    </a:p>
                  </a:txBody>
                  <a:tcPr anchor="ctr"/>
                </a:tc>
                <a:tc>
                  <a:txBody>
                    <a:bodyPr/>
                    <a:lstStyle/>
                    <a:p>
                      <a:pPr algn="ctr"/>
                      <a:r>
                        <a:rPr lang="en-US" dirty="0" smtClean="0">
                          <a:solidFill>
                            <a:srgbClr val="000000"/>
                          </a:solidFill>
                        </a:rPr>
                        <a:t>Rs. 25,000</a:t>
                      </a:r>
                      <a:endParaRPr lang="en-US" dirty="0">
                        <a:solidFill>
                          <a:srgbClr val="000000"/>
                        </a:solidFill>
                      </a:endParaRPr>
                    </a:p>
                  </a:txBody>
                  <a:tcPr anchor="ctr"/>
                </a:tc>
              </a:tr>
              <a:tr h="778872">
                <a:tc>
                  <a:txBody>
                    <a:bodyPr/>
                    <a:lstStyle/>
                    <a:p>
                      <a:pPr algn="ctr"/>
                      <a:r>
                        <a:rPr lang="en-US" b="1" dirty="0" smtClean="0">
                          <a:solidFill>
                            <a:srgbClr val="000000"/>
                          </a:solidFill>
                        </a:rPr>
                        <a:t>Corporation</a:t>
                      </a:r>
                      <a:endParaRPr lang="en-US" b="1" dirty="0">
                        <a:solidFill>
                          <a:srgbClr val="000000"/>
                        </a:solidFill>
                      </a:endParaRPr>
                    </a:p>
                  </a:txBody>
                  <a:tcPr anchor="ctr"/>
                </a:tc>
                <a:tc>
                  <a:txBody>
                    <a:bodyPr/>
                    <a:lstStyle/>
                    <a:p>
                      <a:pPr algn="ctr"/>
                      <a:r>
                        <a:rPr lang="en-US" dirty="0" smtClean="0">
                          <a:solidFill>
                            <a:srgbClr val="000000"/>
                          </a:solidFill>
                        </a:rPr>
                        <a:t>Business</a:t>
                      </a:r>
                      <a:endParaRPr lang="en-US" dirty="0">
                        <a:solidFill>
                          <a:srgbClr val="000000"/>
                        </a:solidFill>
                      </a:endParaRPr>
                    </a:p>
                  </a:txBody>
                  <a:tcPr anchor="ctr"/>
                </a:tc>
                <a:tc>
                  <a:txBody>
                    <a:bodyPr/>
                    <a:lstStyle/>
                    <a:p>
                      <a:pPr algn="ctr"/>
                      <a:r>
                        <a:rPr lang="en-US" dirty="0" smtClean="0">
                          <a:solidFill>
                            <a:srgbClr val="000000"/>
                          </a:solidFill>
                        </a:rPr>
                        <a:t>Mentor,</a:t>
                      </a:r>
                      <a:r>
                        <a:rPr lang="en-US" baseline="0" dirty="0" smtClean="0">
                          <a:solidFill>
                            <a:srgbClr val="000000"/>
                          </a:solidFill>
                        </a:rPr>
                        <a:t> invest, incubate  any </a:t>
                      </a:r>
                      <a:r>
                        <a:rPr lang="en-US" baseline="0" dirty="0" err="1" smtClean="0">
                          <a:solidFill>
                            <a:srgbClr val="000000"/>
                          </a:solidFill>
                        </a:rPr>
                        <a:t>IvyCamp</a:t>
                      </a:r>
                      <a:r>
                        <a:rPr lang="en-US" baseline="0" dirty="0" smtClean="0">
                          <a:solidFill>
                            <a:srgbClr val="000000"/>
                          </a:solidFill>
                        </a:rPr>
                        <a:t> startup</a:t>
                      </a:r>
                      <a:endParaRPr lang="en-US" dirty="0">
                        <a:solidFill>
                          <a:srgbClr val="000000"/>
                        </a:solidFill>
                      </a:endParaRPr>
                    </a:p>
                  </a:txBody>
                  <a:tcPr anchor="ctr"/>
                </a:tc>
                <a:tc>
                  <a:txBody>
                    <a:bodyPr/>
                    <a:lstStyle/>
                    <a:p>
                      <a:pPr algn="ctr"/>
                      <a:r>
                        <a:rPr lang="en-US" dirty="0" smtClean="0">
                          <a:solidFill>
                            <a:srgbClr val="000000"/>
                          </a:solidFill>
                        </a:rPr>
                        <a:t>Rs. 35,000</a:t>
                      </a:r>
                      <a:endParaRPr lang="en-US" dirty="0">
                        <a:solidFill>
                          <a:srgbClr val="000000"/>
                        </a:solidFill>
                      </a:endParaRPr>
                    </a:p>
                  </a:txBody>
                  <a:tcPr anchor="ctr"/>
                </a:tc>
              </a:tr>
            </a:tbl>
          </a:graphicData>
        </a:graphic>
      </p:graphicFrame>
    </p:spTree>
    <p:extLst>
      <p:ext uri="{BB962C8B-B14F-4D97-AF65-F5344CB8AC3E}">
        <p14:creationId xmlns="" xmlns:p14="http://schemas.microsoft.com/office/powerpoint/2010/main" val="5051917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0" y="304800"/>
            <a:ext cx="9144000" cy="9144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10000"/>
              </a:lnSpc>
              <a:spcBef>
                <a:spcPct val="0"/>
              </a:spcBef>
              <a:spcAft>
                <a:spcPct val="0"/>
              </a:spcAft>
              <a:buClrTx/>
              <a:buSzTx/>
              <a:buFontTx/>
              <a:buNone/>
              <a:tabLst/>
            </a:pPr>
            <a:endParaRPr kumimoji="0" lang="en-IN" sz="1000" b="0" i="0" u="none" strike="noStrike" cap="none" normalizeH="0" baseline="0" dirty="0" smtClean="0">
              <a:ln>
                <a:noFill/>
              </a:ln>
              <a:solidFill>
                <a:schemeClr val="bg2"/>
              </a:solidFill>
              <a:effectLst/>
              <a:latin typeface="Arial" charset="0"/>
            </a:endParaRPr>
          </a:p>
        </p:txBody>
      </p:sp>
      <p:pic>
        <p:nvPicPr>
          <p:cNvPr id="7" name="Picture 2" descr="E:\MASTER FOLDER\MASTER FOLDER\BIZPLAN COMPETITION\WEB SITE\IVYCAMP LOGO FINAL\IvyCamp\IVY-Camp.png"/>
          <p:cNvPicPr>
            <a:picLocks noChangeAspect="1" noChangeArrowheads="1"/>
          </p:cNvPicPr>
          <p:nvPr/>
        </p:nvPicPr>
        <p:blipFill>
          <a:blip r:embed="rId3" cstate="print"/>
          <a:srcRect/>
          <a:stretch>
            <a:fillRect/>
          </a:stretch>
        </p:blipFill>
        <p:spPr bwMode="auto">
          <a:xfrm>
            <a:off x="3571082" y="420687"/>
            <a:ext cx="1925637" cy="646113"/>
          </a:xfrm>
          <a:prstGeom prst="rect">
            <a:avLst/>
          </a:prstGeom>
          <a:noFill/>
        </p:spPr>
      </p:pic>
      <p:sp>
        <p:nvSpPr>
          <p:cNvPr id="3" name="Rectangle 2"/>
          <p:cNvSpPr/>
          <p:nvPr/>
        </p:nvSpPr>
        <p:spPr>
          <a:xfrm>
            <a:off x="2654764" y="1600200"/>
            <a:ext cx="3758272" cy="646331"/>
          </a:xfrm>
          <a:prstGeom prst="rect">
            <a:avLst/>
          </a:prstGeom>
        </p:spPr>
        <p:txBody>
          <a:bodyPr wrap="none">
            <a:spAutoFit/>
          </a:bodyPr>
          <a:lstStyle/>
          <a:p>
            <a:pPr lvl="0" algn="ctr" eaLnBrk="1" hangingPunct="1">
              <a:spcBef>
                <a:spcPts val="300"/>
              </a:spcBef>
              <a:spcAft>
                <a:spcPts val="300"/>
              </a:spcAft>
            </a:pPr>
            <a:r>
              <a:rPr lang="en-US" sz="3600" b="1" dirty="0" smtClean="0">
                <a:solidFill>
                  <a:srgbClr val="000000"/>
                </a:solidFill>
              </a:rPr>
              <a:t>www.ivycamp.in</a:t>
            </a:r>
          </a:p>
        </p:txBody>
      </p:sp>
      <p:graphicFrame>
        <p:nvGraphicFramePr>
          <p:cNvPr id="9" name="Table 8"/>
          <p:cNvGraphicFramePr>
            <a:graphicFrameLocks noGrp="1"/>
          </p:cNvGraphicFramePr>
          <p:nvPr>
            <p:extLst>
              <p:ext uri="{D42A27DB-BD31-4B8C-83A1-F6EECF244321}">
                <p14:modId xmlns:p14="http://schemas.microsoft.com/office/powerpoint/2010/main" xmlns="" val="3689132490"/>
              </p:ext>
            </p:extLst>
          </p:nvPr>
        </p:nvGraphicFramePr>
        <p:xfrm>
          <a:off x="973930" y="2371235"/>
          <a:ext cx="7484270" cy="3089765"/>
        </p:xfrm>
        <a:graphic>
          <a:graphicData uri="http://schemas.openxmlformats.org/drawingml/2006/table">
            <a:tbl>
              <a:tblPr/>
              <a:tblGrid>
                <a:gridCol w="3742135"/>
                <a:gridCol w="3742135"/>
              </a:tblGrid>
              <a:tr h="413417">
                <a:tc gridSpan="2">
                  <a:txBody>
                    <a:bodyPr/>
                    <a:lstStyle/>
                    <a:p>
                      <a:pPr marL="0" marR="0" lvl="0" indent="0" algn="ctr" defTabSz="914400" rtl="0" eaLnBrk="1" fontAlgn="base" latinLnBrk="0" hangingPunct="1">
                        <a:lnSpc>
                          <a:spcPct val="150000"/>
                        </a:lnSpc>
                        <a:spcBef>
                          <a:spcPts val="300"/>
                        </a:spcBef>
                        <a:spcAft>
                          <a:spcPts val="300"/>
                        </a:spcAft>
                        <a:buClrTx/>
                        <a:buSzTx/>
                        <a:buFontTx/>
                        <a:buNone/>
                        <a:tabLst/>
                      </a:pPr>
                      <a:r>
                        <a:rPr kumimoji="0" lang="en-US" sz="1800" b="1" i="0" u="none" strike="noStrike" cap="none" normalizeH="0" baseline="0" dirty="0" smtClean="0">
                          <a:ln>
                            <a:noFill/>
                          </a:ln>
                          <a:solidFill>
                            <a:srgbClr val="FFFFFF"/>
                          </a:solidFill>
                          <a:effectLst/>
                          <a:latin typeface="Arial" charset="0"/>
                        </a:rPr>
                        <a:t>Contact Details</a:t>
                      </a:r>
                      <a:endParaRPr kumimoji="0" lang="en-IN" sz="1800" b="1" i="0" u="none" strike="noStrike" cap="none" normalizeH="0" baseline="0" dirty="0" smtClean="0">
                        <a:ln>
                          <a:noFill/>
                        </a:ln>
                        <a:solidFill>
                          <a:srgbClr val="FFFFFF"/>
                        </a:solidFill>
                        <a:effectLst/>
                        <a:latin typeface="Arial" charset="0"/>
                      </a:endParaRPr>
                    </a:p>
                  </a:txBody>
                  <a:tcPr marL="180000" marR="180000" marT="45553" marB="4555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4E8F2D"/>
                    </a:solidFill>
                  </a:tcPr>
                </a:tc>
                <a:tc hMerge="1">
                  <a:txBody>
                    <a:bodyPr/>
                    <a:lstStyle/>
                    <a:p>
                      <a:endParaRPr lang="en-IN"/>
                    </a:p>
                  </a:txBody>
                  <a:tcPr/>
                </a:tc>
              </a:tr>
              <a:tr h="2029101">
                <a:tc>
                  <a:txBody>
                    <a:bodyPr/>
                    <a:lstStyle/>
                    <a:p>
                      <a:pPr marL="0" marR="0" lvl="0" indent="0" algn="ctr" defTabSz="914400" rtl="0" eaLnBrk="1" fontAlgn="base" latinLnBrk="0" hangingPunct="1">
                        <a:lnSpc>
                          <a:spcPct val="100000"/>
                        </a:lnSpc>
                        <a:spcBef>
                          <a:spcPct val="0"/>
                        </a:spcBef>
                        <a:spcAft>
                          <a:spcPts val="300"/>
                        </a:spcAft>
                        <a:buClrTx/>
                        <a:buSzTx/>
                        <a:buFontTx/>
                        <a:buNone/>
                        <a:tabLst/>
                        <a:defRPr/>
                      </a:pPr>
                      <a:r>
                        <a:rPr kumimoji="0" lang="en-GB" sz="1600" b="1" i="0" u="none" strike="noStrike" kern="1200" cap="none" spc="0" normalizeH="0" baseline="0" noProof="0" dirty="0" smtClean="0">
                          <a:ln>
                            <a:noFill/>
                          </a:ln>
                          <a:solidFill>
                            <a:srgbClr val="000000"/>
                          </a:solidFill>
                          <a:effectLst/>
                          <a:uLnTx/>
                          <a:uFillTx/>
                          <a:latin typeface="Arial" charset="0"/>
                          <a:ea typeface="+mn-ea"/>
                          <a:cs typeface="Times New Roman" pitchFamily="18" charset="0"/>
                        </a:rPr>
                        <a:t>Anju Gupta</a:t>
                      </a:r>
                    </a:p>
                    <a:p>
                      <a:pPr marL="0" marR="0" lvl="0" indent="0" algn="ctr" defTabSz="914400" rtl="0" eaLnBrk="1" fontAlgn="base" latinLnBrk="0" hangingPunct="1">
                        <a:lnSpc>
                          <a:spcPct val="100000"/>
                        </a:lnSpc>
                        <a:spcBef>
                          <a:spcPct val="0"/>
                        </a:spcBef>
                        <a:spcAft>
                          <a:spcPts val="300"/>
                        </a:spcAft>
                        <a:buClrTx/>
                        <a:buSzTx/>
                        <a:buFontTx/>
                        <a:buNone/>
                        <a:tabLst/>
                        <a:defRPr/>
                      </a:pPr>
                      <a:r>
                        <a:rPr kumimoji="0" lang="en-GB" sz="1600" b="1" i="0" u="none" strike="noStrike" kern="1200" cap="none" spc="0" normalizeH="0" baseline="0" noProof="0" dirty="0" smtClean="0">
                          <a:ln>
                            <a:noFill/>
                          </a:ln>
                          <a:solidFill>
                            <a:srgbClr val="000000"/>
                          </a:solidFill>
                          <a:effectLst/>
                          <a:uLnTx/>
                          <a:uFillTx/>
                          <a:latin typeface="Arial" charset="0"/>
                          <a:ea typeface="+mn-ea"/>
                          <a:cs typeface="Times New Roman" pitchFamily="18" charset="0"/>
                        </a:rPr>
                        <a:t>Co-Founder and President</a:t>
                      </a:r>
                    </a:p>
                    <a:p>
                      <a:pPr marL="0" marR="0" lvl="0" indent="0" algn="ctr" defTabSz="914400" rtl="0" eaLnBrk="1" fontAlgn="base" latinLnBrk="0" hangingPunct="1">
                        <a:lnSpc>
                          <a:spcPct val="100000"/>
                        </a:lnSpc>
                        <a:spcBef>
                          <a:spcPct val="0"/>
                        </a:spcBef>
                        <a:spcAft>
                          <a:spcPts val="300"/>
                        </a:spcAft>
                        <a:buClrTx/>
                        <a:buSzTx/>
                        <a:buFontTx/>
                        <a:buNone/>
                        <a:tabLst/>
                        <a:defRPr/>
                      </a:pPr>
                      <a:r>
                        <a:rPr kumimoji="0" lang="en-GB" sz="1600" b="1" i="0" u="none" strike="noStrike" kern="1200" cap="none" spc="0" normalizeH="0" baseline="0" noProof="0" dirty="0" smtClean="0">
                          <a:ln>
                            <a:noFill/>
                          </a:ln>
                          <a:solidFill>
                            <a:srgbClr val="000000"/>
                          </a:solidFill>
                          <a:effectLst/>
                          <a:uLnTx/>
                          <a:uFillTx/>
                          <a:latin typeface="Arial" charset="0"/>
                          <a:ea typeface="+mn-ea"/>
                          <a:cs typeface="Times New Roman" pitchFamily="18" charset="0"/>
                        </a:rPr>
                        <a:t>IvyCamp</a:t>
                      </a:r>
                    </a:p>
                    <a:p>
                      <a:pPr marL="0" marR="0" lvl="0" indent="0" algn="ctr" defTabSz="914400" rtl="0" eaLnBrk="1" fontAlgn="base" latinLnBrk="0" hangingPunct="1">
                        <a:lnSpc>
                          <a:spcPct val="100000"/>
                        </a:lnSpc>
                        <a:spcBef>
                          <a:spcPct val="0"/>
                        </a:spcBef>
                        <a:spcAft>
                          <a:spcPts val="300"/>
                        </a:spcAft>
                        <a:buClrTx/>
                        <a:buSzTx/>
                        <a:buFontTx/>
                        <a:buNone/>
                        <a:tabLst/>
                        <a:defRPr/>
                      </a:pPr>
                      <a:r>
                        <a:rPr kumimoji="0" lang="en-GB" sz="1600" b="0" i="0" u="none" strike="noStrike" kern="1200" cap="none" spc="0" normalizeH="0" baseline="0" noProof="0" dirty="0" smtClean="0">
                          <a:ln>
                            <a:noFill/>
                          </a:ln>
                          <a:solidFill>
                            <a:srgbClr val="000000"/>
                          </a:solidFill>
                          <a:effectLst/>
                          <a:uLnTx/>
                          <a:uFillTx/>
                          <a:latin typeface="Arial" charset="0"/>
                          <a:ea typeface="+mn-ea"/>
                          <a:cs typeface="Times New Roman" pitchFamily="18" charset="0"/>
                        </a:rPr>
                        <a:t>Email: </a:t>
                      </a:r>
                      <a:r>
                        <a:rPr kumimoji="0" lang="en-GB" sz="1600" b="0" i="0" u="sng" strike="noStrike" kern="1200" cap="none" spc="0" normalizeH="0" baseline="0" noProof="0" dirty="0" smtClean="0">
                          <a:ln>
                            <a:noFill/>
                          </a:ln>
                          <a:solidFill>
                            <a:schemeClr val="tx1"/>
                          </a:solidFill>
                          <a:effectLst/>
                          <a:uLnTx/>
                          <a:uFillTx/>
                          <a:latin typeface="Arial" charset="0"/>
                          <a:ea typeface="+mn-ea"/>
                          <a:cs typeface="Times New Roman" pitchFamily="18" charset="0"/>
                          <a:hlinkClick r:id="rId4"/>
                        </a:rPr>
                        <a:t>anju@ivycapventures.com</a:t>
                      </a:r>
                      <a:endParaRPr kumimoji="0" lang="en-IN" sz="1600" b="0" i="0" u="sng" strike="noStrike" kern="1200" cap="none" spc="0" normalizeH="0" baseline="0" noProof="0" dirty="0" smtClean="0">
                        <a:ln>
                          <a:noFill/>
                        </a:ln>
                        <a:solidFill>
                          <a:schemeClr val="tx1"/>
                        </a:solidFill>
                        <a:effectLst/>
                        <a:uLnTx/>
                        <a:uFillTx/>
                        <a:latin typeface="Arial" charset="0"/>
                        <a:ea typeface="+mn-ea"/>
                        <a:cs typeface="Times New Roman" pitchFamily="18" charset="0"/>
                      </a:endParaRPr>
                    </a:p>
                    <a:p>
                      <a:pPr marL="0" marR="0" lvl="0" indent="0" algn="ctr" defTabSz="914400" rtl="0" eaLnBrk="1" fontAlgn="base" latinLnBrk="0" hangingPunct="1">
                        <a:lnSpc>
                          <a:spcPct val="100000"/>
                        </a:lnSpc>
                        <a:spcBef>
                          <a:spcPct val="0"/>
                        </a:spcBef>
                        <a:spcAft>
                          <a:spcPts val="300"/>
                        </a:spcAft>
                        <a:buClrTx/>
                        <a:buSzTx/>
                        <a:buFontTx/>
                        <a:buNone/>
                        <a:tabLst/>
                        <a:defRPr/>
                      </a:pPr>
                      <a:r>
                        <a:rPr kumimoji="0" lang="en-GB" sz="1600" b="0" i="0" u="none" strike="noStrike" kern="1200" cap="none" spc="0" normalizeH="0" baseline="0" noProof="0" dirty="0" smtClean="0">
                          <a:ln>
                            <a:noFill/>
                          </a:ln>
                          <a:solidFill>
                            <a:srgbClr val="000000"/>
                          </a:solidFill>
                          <a:effectLst/>
                          <a:uLnTx/>
                          <a:uFillTx/>
                          <a:latin typeface="Arial" charset="0"/>
                          <a:ea typeface="+mn-ea"/>
                          <a:cs typeface="Times New Roman" pitchFamily="18" charset="0"/>
                        </a:rPr>
                        <a:t>Mobile No. : +91 - 8088688073</a:t>
                      </a:r>
                    </a:p>
                    <a:p>
                      <a:pPr marL="0" marR="0" lvl="0" indent="0" algn="ctr" defTabSz="914400" rtl="0" eaLnBrk="1" fontAlgn="base" latinLnBrk="0" hangingPunct="1">
                        <a:lnSpc>
                          <a:spcPct val="100000"/>
                        </a:lnSpc>
                        <a:spcBef>
                          <a:spcPct val="0"/>
                        </a:spcBef>
                        <a:spcAft>
                          <a:spcPts val="300"/>
                        </a:spcAft>
                        <a:buClrTx/>
                        <a:buSzTx/>
                        <a:buFontTx/>
                        <a:buNone/>
                        <a:tabLst/>
                        <a:defRPr/>
                      </a:pPr>
                      <a:r>
                        <a:rPr kumimoji="0" lang="en-GB" sz="1600" b="0" i="0" u="none" strike="noStrike" kern="1200" cap="none" spc="0" normalizeH="0" baseline="0" noProof="0" dirty="0" smtClean="0">
                          <a:ln>
                            <a:noFill/>
                          </a:ln>
                          <a:solidFill>
                            <a:srgbClr val="000000"/>
                          </a:solidFill>
                          <a:effectLst/>
                          <a:uLnTx/>
                          <a:uFillTx/>
                          <a:latin typeface="Arial" charset="0"/>
                          <a:ea typeface="+mn-ea"/>
                          <a:cs typeface="Times New Roman" pitchFamily="18" charset="0"/>
                        </a:rPr>
                        <a:t>Tel No : 080- 42092436</a:t>
                      </a:r>
                    </a:p>
                  </a:txBody>
                  <a:tcPr marL="180000" marR="180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CFDB"/>
                    </a:solidFill>
                  </a:tcPr>
                </a:tc>
                <a:tc>
                  <a:txBody>
                    <a:bodyPr/>
                    <a:lstStyle/>
                    <a:p>
                      <a:pPr marL="0" marR="0" lvl="0" indent="0" algn="ctr" defTabSz="914400" rtl="0" eaLnBrk="1" fontAlgn="base" latinLnBrk="0" hangingPunct="1">
                        <a:lnSpc>
                          <a:spcPct val="100000"/>
                        </a:lnSpc>
                        <a:spcBef>
                          <a:spcPct val="0"/>
                        </a:spcBef>
                        <a:spcAft>
                          <a:spcPts val="300"/>
                        </a:spcAft>
                        <a:buClrTx/>
                        <a:buSzTx/>
                        <a:buFontTx/>
                        <a:buNone/>
                        <a:tabLst/>
                        <a:defRPr/>
                      </a:pPr>
                      <a:endParaRPr kumimoji="0" lang="en-GB" sz="1600" b="1" i="0" u="none" strike="noStrike" kern="1200" cap="none" spc="0" normalizeH="0" baseline="0" noProof="0" dirty="0" smtClean="0">
                        <a:ln>
                          <a:noFill/>
                        </a:ln>
                        <a:solidFill>
                          <a:srgbClr val="000000"/>
                        </a:solidFill>
                        <a:effectLst/>
                        <a:uLnTx/>
                        <a:uFillTx/>
                        <a:latin typeface="Arial" charset="0"/>
                        <a:ea typeface="+mn-ea"/>
                        <a:cs typeface="Times New Roman" pitchFamily="18" charset="0"/>
                      </a:endParaRPr>
                    </a:p>
                    <a:p>
                      <a:pPr marL="0" marR="0" lvl="0" indent="0" algn="ctr" defTabSz="914400" rtl="0" eaLnBrk="1" fontAlgn="base" latinLnBrk="0" hangingPunct="1">
                        <a:lnSpc>
                          <a:spcPct val="100000"/>
                        </a:lnSpc>
                        <a:spcBef>
                          <a:spcPct val="0"/>
                        </a:spcBef>
                        <a:spcAft>
                          <a:spcPts val="300"/>
                        </a:spcAft>
                        <a:buClrTx/>
                        <a:buSzTx/>
                        <a:buFontTx/>
                        <a:buNone/>
                        <a:tabLst/>
                        <a:defRPr/>
                      </a:pPr>
                      <a:r>
                        <a:rPr kumimoji="0" lang="en-GB" sz="1600" b="1" i="0" u="none" strike="noStrike" kern="1200" cap="none" spc="0" normalizeH="0" baseline="0" noProof="0" dirty="0" smtClean="0">
                          <a:ln>
                            <a:noFill/>
                          </a:ln>
                          <a:solidFill>
                            <a:srgbClr val="000000"/>
                          </a:solidFill>
                          <a:effectLst/>
                          <a:uLnTx/>
                          <a:uFillTx/>
                          <a:latin typeface="Arial" charset="0"/>
                          <a:ea typeface="+mn-ea"/>
                          <a:cs typeface="Times New Roman" pitchFamily="18" charset="0"/>
                        </a:rPr>
                        <a:t>Shirish Potnis</a:t>
                      </a:r>
                    </a:p>
                    <a:p>
                      <a:pPr marL="0" marR="0" lvl="0" indent="0" algn="ctr" defTabSz="914400" rtl="0" eaLnBrk="1" fontAlgn="base" latinLnBrk="0" hangingPunct="1">
                        <a:lnSpc>
                          <a:spcPct val="100000"/>
                        </a:lnSpc>
                        <a:spcBef>
                          <a:spcPct val="0"/>
                        </a:spcBef>
                        <a:spcAft>
                          <a:spcPts val="300"/>
                        </a:spcAft>
                        <a:buClrTx/>
                        <a:buSzTx/>
                        <a:buFontTx/>
                        <a:buNone/>
                        <a:tabLst/>
                        <a:defRPr/>
                      </a:pPr>
                      <a:r>
                        <a:rPr kumimoji="0" lang="en-GB" sz="1600" b="1" i="0" u="none" strike="noStrike" kern="1200" cap="none" spc="0" normalizeH="0" baseline="0" noProof="0" dirty="0" smtClean="0">
                          <a:ln>
                            <a:noFill/>
                          </a:ln>
                          <a:solidFill>
                            <a:srgbClr val="000000"/>
                          </a:solidFill>
                          <a:effectLst/>
                          <a:uLnTx/>
                          <a:uFillTx/>
                          <a:latin typeface="Arial" charset="0"/>
                          <a:ea typeface="+mn-ea"/>
                          <a:cs typeface="Times New Roman" pitchFamily="18" charset="0"/>
                        </a:rPr>
                        <a:t>Vice President</a:t>
                      </a:r>
                    </a:p>
                    <a:p>
                      <a:pPr marL="0" marR="0" lvl="0" indent="0" algn="ctr" defTabSz="914400" rtl="0" eaLnBrk="1" fontAlgn="base" latinLnBrk="0" hangingPunct="1">
                        <a:lnSpc>
                          <a:spcPct val="100000"/>
                        </a:lnSpc>
                        <a:spcBef>
                          <a:spcPct val="0"/>
                        </a:spcBef>
                        <a:spcAft>
                          <a:spcPts val="300"/>
                        </a:spcAft>
                        <a:buClrTx/>
                        <a:buSzTx/>
                        <a:buFontTx/>
                        <a:buNone/>
                        <a:tabLst/>
                        <a:defRPr/>
                      </a:pPr>
                      <a:r>
                        <a:rPr kumimoji="0" lang="en-GB" sz="1600" b="1" i="0" u="none" strike="noStrike" kern="1200" cap="none" spc="0" normalizeH="0" baseline="0" noProof="0" dirty="0" smtClean="0">
                          <a:ln>
                            <a:noFill/>
                          </a:ln>
                          <a:solidFill>
                            <a:srgbClr val="000000"/>
                          </a:solidFill>
                          <a:effectLst/>
                          <a:uLnTx/>
                          <a:uFillTx/>
                          <a:latin typeface="Arial" charset="0"/>
                          <a:ea typeface="+mn-ea"/>
                          <a:cs typeface="Times New Roman" pitchFamily="18" charset="0"/>
                        </a:rPr>
                        <a:t>IvyCap Ventures</a:t>
                      </a:r>
                    </a:p>
                    <a:p>
                      <a:pPr marL="0" marR="0" lvl="0" indent="0" algn="ctr" defTabSz="914400" rtl="0" eaLnBrk="1" fontAlgn="base" latinLnBrk="0" hangingPunct="1">
                        <a:lnSpc>
                          <a:spcPct val="100000"/>
                        </a:lnSpc>
                        <a:spcBef>
                          <a:spcPct val="0"/>
                        </a:spcBef>
                        <a:spcAft>
                          <a:spcPts val="300"/>
                        </a:spcAft>
                        <a:buClrTx/>
                        <a:buSzTx/>
                        <a:buFontTx/>
                        <a:buNone/>
                        <a:tabLst/>
                        <a:defRPr/>
                      </a:pPr>
                      <a:r>
                        <a:rPr kumimoji="0" lang="en-GB" sz="1600" b="0" i="0" u="none" strike="noStrike" kern="1200" cap="none" spc="0" normalizeH="0" baseline="0" noProof="0" dirty="0" smtClean="0">
                          <a:ln>
                            <a:noFill/>
                          </a:ln>
                          <a:solidFill>
                            <a:srgbClr val="000000"/>
                          </a:solidFill>
                          <a:effectLst/>
                          <a:uLnTx/>
                          <a:uFillTx/>
                          <a:latin typeface="Arial" charset="0"/>
                          <a:ea typeface="+mn-ea"/>
                          <a:cs typeface="Times New Roman" pitchFamily="18" charset="0"/>
                        </a:rPr>
                        <a:t>Email: </a:t>
                      </a:r>
                      <a:r>
                        <a:rPr kumimoji="0" lang="en-GB" sz="1600" b="0" i="0" u="sng" strike="noStrike" kern="1200" cap="none" spc="0" normalizeH="0" baseline="0" noProof="0" dirty="0" smtClean="0">
                          <a:ln>
                            <a:noFill/>
                          </a:ln>
                          <a:solidFill>
                            <a:schemeClr val="tx1"/>
                          </a:solidFill>
                          <a:effectLst/>
                          <a:uLnTx/>
                          <a:uFillTx/>
                          <a:latin typeface="Arial" charset="0"/>
                          <a:ea typeface="+mn-ea"/>
                          <a:cs typeface="Times New Roman" pitchFamily="18" charset="0"/>
                          <a:hlinkClick r:id="rId5"/>
                        </a:rPr>
                        <a:t>shirish@ivycapventures.com</a:t>
                      </a:r>
                      <a:endParaRPr kumimoji="0" lang="en-IN" sz="1600" b="0" i="0" u="sng" strike="noStrike" kern="1200" cap="none" spc="0" normalizeH="0" baseline="0" noProof="0" dirty="0" smtClean="0">
                        <a:ln>
                          <a:noFill/>
                        </a:ln>
                        <a:solidFill>
                          <a:schemeClr val="tx1"/>
                        </a:solidFill>
                        <a:effectLst/>
                        <a:uLnTx/>
                        <a:uFillTx/>
                        <a:latin typeface="Arial" charset="0"/>
                        <a:ea typeface="+mn-ea"/>
                        <a:cs typeface="Times New Roman" pitchFamily="18" charset="0"/>
                      </a:endParaRPr>
                    </a:p>
                    <a:p>
                      <a:pPr marL="0" marR="0" lvl="0" indent="0" algn="ctr" defTabSz="914400" rtl="0" eaLnBrk="1" fontAlgn="base" latinLnBrk="0" hangingPunct="1">
                        <a:lnSpc>
                          <a:spcPct val="100000"/>
                        </a:lnSpc>
                        <a:spcBef>
                          <a:spcPct val="0"/>
                        </a:spcBef>
                        <a:spcAft>
                          <a:spcPts val="300"/>
                        </a:spcAft>
                        <a:buClrTx/>
                        <a:buSzTx/>
                        <a:buFontTx/>
                        <a:buNone/>
                        <a:tabLst/>
                        <a:defRPr/>
                      </a:pPr>
                      <a:r>
                        <a:rPr kumimoji="0" lang="en-GB" sz="1600" b="0" i="0" u="none" strike="noStrike" kern="1200" cap="none" spc="0" normalizeH="0" baseline="0" noProof="0" dirty="0" smtClean="0">
                          <a:ln>
                            <a:noFill/>
                          </a:ln>
                          <a:solidFill>
                            <a:srgbClr val="000000"/>
                          </a:solidFill>
                          <a:effectLst/>
                          <a:uLnTx/>
                          <a:uFillTx/>
                          <a:latin typeface="Arial" charset="0"/>
                          <a:ea typeface="+mn-ea"/>
                          <a:cs typeface="Times New Roman" pitchFamily="18" charset="0"/>
                        </a:rPr>
                        <a:t>Mobile No. : +91 - 98210 81327 </a:t>
                      </a:r>
                    </a:p>
                    <a:p>
                      <a:pPr marL="0" marR="0" lvl="0" indent="0" algn="ctr" defTabSz="914400" rtl="0" eaLnBrk="1" fontAlgn="base" latinLnBrk="0" hangingPunct="1">
                        <a:lnSpc>
                          <a:spcPct val="100000"/>
                        </a:lnSpc>
                        <a:spcBef>
                          <a:spcPct val="0"/>
                        </a:spcBef>
                        <a:spcAft>
                          <a:spcPts val="300"/>
                        </a:spcAft>
                        <a:buClrTx/>
                        <a:buSzTx/>
                        <a:buFontTx/>
                        <a:buNone/>
                        <a:tabLst/>
                        <a:defRPr/>
                      </a:pPr>
                      <a:r>
                        <a:rPr kumimoji="0" lang="en-GB" sz="1600" b="0" i="0" u="none" strike="noStrike" kern="1200" cap="none" spc="0" normalizeH="0" baseline="0" noProof="0" dirty="0" smtClean="0">
                          <a:ln>
                            <a:noFill/>
                          </a:ln>
                          <a:solidFill>
                            <a:srgbClr val="000000"/>
                          </a:solidFill>
                          <a:effectLst/>
                          <a:uLnTx/>
                          <a:uFillTx/>
                          <a:latin typeface="Arial" charset="0"/>
                          <a:ea typeface="+mn-ea"/>
                          <a:cs typeface="Times New Roman" pitchFamily="18" charset="0"/>
                        </a:rPr>
                        <a:t>Tel No : + 91 - 22 - 2570 7897 </a:t>
                      </a:r>
                    </a:p>
                    <a:p>
                      <a:pPr marL="0" marR="0" lvl="0" indent="0" algn="ctr" defTabSz="914400" rtl="0" eaLnBrk="1" fontAlgn="base" latinLnBrk="0" hangingPunct="1">
                        <a:lnSpc>
                          <a:spcPct val="100000"/>
                        </a:lnSpc>
                        <a:spcBef>
                          <a:spcPct val="0"/>
                        </a:spcBef>
                        <a:spcAft>
                          <a:spcPts val="300"/>
                        </a:spcAft>
                        <a:buClrTx/>
                        <a:buSzTx/>
                        <a:buFontTx/>
                        <a:buNone/>
                        <a:tabLst/>
                        <a:defRPr/>
                      </a:pPr>
                      <a:endParaRPr kumimoji="0" lang="en-GB" sz="1600" b="0" i="0" u="none" strike="noStrike" kern="1200" cap="none" spc="0" normalizeH="0" baseline="0" noProof="0" dirty="0" smtClean="0">
                        <a:ln>
                          <a:noFill/>
                        </a:ln>
                        <a:solidFill>
                          <a:srgbClr val="000000"/>
                        </a:solidFill>
                        <a:effectLst/>
                        <a:uLnTx/>
                        <a:uFillTx/>
                        <a:latin typeface="Arial" charset="0"/>
                        <a:ea typeface="+mn-ea"/>
                        <a:cs typeface="Times New Roman" pitchFamily="18" charset="0"/>
                      </a:endParaRPr>
                    </a:p>
                  </a:txBody>
                  <a:tcPr marL="180000" marR="180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CFDB"/>
                    </a:solidFill>
                  </a:tcPr>
                </a:tc>
              </a:tr>
              <a:tr h="369759">
                <a:tc gridSpan="2">
                  <a:txBody>
                    <a:bodyPr/>
                    <a:lstStyle/>
                    <a:p>
                      <a:pPr marL="0" marR="0" lvl="0" indent="0" algn="ctr" defTabSz="914400" rtl="0" eaLnBrk="1" fontAlgn="base" latinLnBrk="0" hangingPunct="1">
                        <a:lnSpc>
                          <a:spcPct val="100000"/>
                        </a:lnSpc>
                        <a:spcBef>
                          <a:spcPts val="300"/>
                        </a:spcBef>
                        <a:spcAft>
                          <a:spcPts val="300"/>
                        </a:spcAft>
                        <a:buClrTx/>
                        <a:buSzTx/>
                        <a:buFontTx/>
                        <a:buNone/>
                        <a:tabLst/>
                      </a:pPr>
                      <a:endParaRPr kumimoji="0" lang="en-IN" sz="1600" b="1" i="0" u="none" strike="noStrike" kern="1200" cap="none" normalizeH="0" baseline="0" dirty="0" smtClean="0">
                        <a:ln>
                          <a:noFill/>
                        </a:ln>
                        <a:solidFill>
                          <a:schemeClr val="tx1"/>
                        </a:solidFill>
                        <a:effectLst/>
                        <a:latin typeface="Arial" charset="0"/>
                        <a:ea typeface="+mn-ea"/>
                        <a:cs typeface="+mn-cs"/>
                      </a:endParaRPr>
                    </a:p>
                  </a:txBody>
                  <a:tcPr marL="180000" marR="180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4E8F2D"/>
                    </a:solidFill>
                  </a:tcPr>
                </a:tc>
                <a:tc hMerge="1">
                  <a:txBody>
                    <a:bodyPr/>
                    <a:lstStyle/>
                    <a:p>
                      <a:endParaRPr lang="en-IN"/>
                    </a:p>
                  </a:txBody>
                  <a:tcPr/>
                </a:tc>
              </a:tr>
            </a:tbl>
          </a:graphicData>
        </a:graphic>
      </p:graphicFrame>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ueprint">
  <a:themeElements>
    <a:clrScheme name="Custom 4">
      <a:dk1>
        <a:srgbClr val="FFFFFF"/>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000000"/>
      </a:hlink>
      <a:folHlink>
        <a:srgbClr val="000000"/>
      </a:folHlink>
    </a:clrScheme>
    <a:fontScheme name="Blueprint">
      <a:majorFont>
        <a:latin typeface="Arial"/>
        <a:ea typeface=""/>
        <a:cs typeface=""/>
      </a:majorFont>
      <a:minorFont>
        <a:latin typeface="Arial"/>
        <a:ea typeface=""/>
        <a:cs typeface=""/>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10000"/>
          </a:lnSpc>
          <a:spcBef>
            <a:spcPct val="0"/>
          </a:spcBef>
          <a:spcAft>
            <a:spcPct val="0"/>
          </a:spcAft>
          <a:buClrTx/>
          <a:buSzTx/>
          <a:buFontTx/>
          <a:buNone/>
          <a:tabLst/>
          <a:defRPr kumimoji="0" lang="en-US" sz="10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10000"/>
          </a:lnSpc>
          <a:spcBef>
            <a:spcPct val="0"/>
          </a:spcBef>
          <a:spcAft>
            <a:spcPct val="0"/>
          </a:spcAft>
          <a:buClrTx/>
          <a:buSzTx/>
          <a:buFontTx/>
          <a:buNone/>
          <a:tabLst/>
          <a:defRPr kumimoji="0" lang="en-US" sz="1000" b="0" i="0" u="none" strike="noStrike" cap="none" normalizeH="0" baseline="0" smtClean="0">
            <a:ln>
              <a:noFill/>
            </a:ln>
            <a:solidFill>
              <a:schemeClr val="bg2"/>
            </a:solidFill>
            <a:effectLst/>
            <a:latin typeface="Arial" charset="0"/>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45139</TotalTime>
  <Words>721</Words>
  <Application>Microsoft Office PowerPoint</Application>
  <PresentationFormat>On-screen Show (4:3)</PresentationFormat>
  <Paragraphs>111</Paragraphs>
  <Slides>8</Slides>
  <Notes>4</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Blueprint</vt:lpstr>
      <vt:lpstr>Slide 1</vt:lpstr>
      <vt:lpstr>1. IvyCamp Goals</vt:lpstr>
      <vt:lpstr>2. IvyCamp Differentiators</vt:lpstr>
      <vt:lpstr>3. IvyCamp Initiatives</vt:lpstr>
      <vt:lpstr>4. IvyCamp Platform and Ecosystem</vt:lpstr>
      <vt:lpstr>Slide 6</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IvyCap Ventures Trust Fund - I</dc:title>
  <dc:creator>Administrator;Norbert</dc:creator>
  <cp:lastModifiedBy>acer</cp:lastModifiedBy>
  <cp:revision>2124</cp:revision>
  <cp:lastPrinted>2013-10-10T08:47:50Z</cp:lastPrinted>
  <dcterms:created xsi:type="dcterms:W3CDTF">2008-01-29T13:09:37Z</dcterms:created>
  <dcterms:modified xsi:type="dcterms:W3CDTF">2015-03-19T07:49:56Z</dcterms:modified>
</cp:coreProperties>
</file>