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9" r:id="rId5"/>
    <p:sldId id="283" r:id="rId6"/>
    <p:sldId id="259" r:id="rId7"/>
    <p:sldId id="260" r:id="rId8"/>
    <p:sldId id="262" r:id="rId9"/>
    <p:sldId id="273" r:id="rId10"/>
    <p:sldId id="280" r:id="rId11"/>
    <p:sldId id="285" r:id="rId12"/>
    <p:sldId id="278" r:id="rId13"/>
    <p:sldId id="279" r:id="rId14"/>
    <p:sldId id="281" r:id="rId15"/>
    <p:sldId id="282" r:id="rId16"/>
    <p:sldId id="277" r:id="rId17"/>
    <p:sldId id="276" r:id="rId18"/>
    <p:sldId id="264" r:id="rId19"/>
    <p:sldId id="265" r:id="rId20"/>
    <p:sldId id="266" r:id="rId21"/>
    <p:sldId id="28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864" y="-6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54B92-88B5-D943-8477-37FB44B3DD4F}" type="datetimeFigureOut">
              <a:rPr lang="en-US" smtClean="0"/>
              <a:t>5/15/15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CD964-46CA-614C-9C06-2031DBEF5696}" type="slidenum">
              <a:rPr lang="en-US" smtClean="0"/>
              <a:t>‹#›</a:t>
            </a:fld>
            <a:endParaRPr lang="en-US"/>
          </a:p>
        </p:txBody>
      </p:sp>
    </p:spTree>
    <p:extLst>
      <p:ext uri="{BB962C8B-B14F-4D97-AF65-F5344CB8AC3E}">
        <p14:creationId xmlns:p14="http://schemas.microsoft.com/office/powerpoint/2010/main" val="1154223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5B4F80-0D7E-9E43-9E6E-A9895182A0E7}"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9932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B4F80-0D7E-9E43-9E6E-A9895182A0E7}"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208986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B4F80-0D7E-9E43-9E6E-A9895182A0E7}"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422049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B4F80-0D7E-9E43-9E6E-A9895182A0E7}"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426417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B4F80-0D7E-9E43-9E6E-A9895182A0E7}"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203125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5B4F80-0D7E-9E43-9E6E-A9895182A0E7}"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340619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B4F80-0D7E-9E43-9E6E-A9895182A0E7}" type="datetimeFigureOut">
              <a:rPr lang="en-US" smtClean="0"/>
              <a:t>5/15/15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329098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B4F80-0D7E-9E43-9E6E-A9895182A0E7}" type="datetimeFigureOut">
              <a:rPr lang="en-US" smtClean="0"/>
              <a:t>5/15/15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288080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B4F80-0D7E-9E43-9E6E-A9895182A0E7}" type="datetimeFigureOut">
              <a:rPr lang="en-US" smtClean="0"/>
              <a:t>5/15/15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30356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B4F80-0D7E-9E43-9E6E-A9895182A0E7}"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208317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B4F80-0D7E-9E43-9E6E-A9895182A0E7}"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B7B10-FE11-2D44-ADA6-F26A88AF3F0E}" type="slidenum">
              <a:rPr lang="en-US" smtClean="0"/>
              <a:t>‹#›</a:t>
            </a:fld>
            <a:endParaRPr lang="en-US"/>
          </a:p>
        </p:txBody>
      </p:sp>
    </p:spTree>
    <p:extLst>
      <p:ext uri="{BB962C8B-B14F-4D97-AF65-F5344CB8AC3E}">
        <p14:creationId xmlns:p14="http://schemas.microsoft.com/office/powerpoint/2010/main" val="24307937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B4F80-0D7E-9E43-9E6E-A9895182A0E7}" type="datetimeFigureOut">
              <a:rPr lang="en-US" smtClean="0"/>
              <a:t>5/15/15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B7B10-FE11-2D44-ADA6-F26A88AF3F0E}" type="slidenum">
              <a:rPr lang="en-US" smtClean="0"/>
              <a:t>‹#›</a:t>
            </a:fld>
            <a:endParaRPr lang="en-US"/>
          </a:p>
        </p:txBody>
      </p:sp>
    </p:spTree>
    <p:extLst>
      <p:ext uri="{BB962C8B-B14F-4D97-AF65-F5344CB8AC3E}">
        <p14:creationId xmlns:p14="http://schemas.microsoft.com/office/powerpoint/2010/main" val="1748892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t>i</a:t>
            </a:r>
            <a:r>
              <a:rPr lang="en-US" sz="8800" dirty="0" smtClean="0"/>
              <a:t>FirstAid</a:t>
            </a:r>
            <a:endParaRPr lang="en-US" sz="8800" dirty="0"/>
          </a:p>
        </p:txBody>
      </p:sp>
      <p:sp>
        <p:nvSpPr>
          <p:cNvPr id="3" name="Subtitle 2"/>
          <p:cNvSpPr>
            <a:spLocks noGrp="1"/>
          </p:cNvSpPr>
          <p:nvPr>
            <p:ph type="subTitle" idx="1"/>
          </p:nvPr>
        </p:nvSpPr>
        <p:spPr/>
        <p:txBody>
          <a:bodyPr/>
          <a:lstStyle/>
          <a:p>
            <a:r>
              <a:rPr lang="en-US" dirty="0" smtClean="0"/>
              <a:t>Access Med+care anywhere anytime</a:t>
            </a:r>
            <a:endParaRPr lang="en-US" dirty="0"/>
          </a:p>
        </p:txBody>
      </p:sp>
    </p:spTree>
    <p:extLst>
      <p:ext uri="{BB962C8B-B14F-4D97-AF65-F5344CB8AC3E}">
        <p14:creationId xmlns:p14="http://schemas.microsoft.com/office/powerpoint/2010/main" val="22552304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u="sng" dirty="0" smtClean="0"/>
              <a:t>Registered Doctor live availability view in app</a:t>
            </a:r>
            <a:r>
              <a:rPr lang="en-US" dirty="0" smtClean="0"/>
              <a:t/>
            </a:r>
            <a:br>
              <a:rPr lang="en-US" dirty="0" smtClean="0"/>
            </a:br>
            <a:endParaRPr lang="en-US" dirty="0"/>
          </a:p>
        </p:txBody>
      </p:sp>
      <p:pic>
        <p:nvPicPr>
          <p:cNvPr id="6" name="Content Placeholder 5"/>
          <p:cNvPicPr>
            <a:picLocks noGrp="1" noChangeAspect="1"/>
          </p:cNvPicPr>
          <p:nvPr>
            <p:ph idx="1"/>
          </p:nvPr>
        </p:nvPicPr>
        <p:blipFill>
          <a:blip r:embed="rId2"/>
          <a:srcRect l="12543" r="12543"/>
          <a:stretch>
            <a:fillRect/>
          </a:stretch>
        </p:blipFill>
        <p:spPr/>
      </p:pic>
    </p:spTree>
    <p:extLst>
      <p:ext uri="{BB962C8B-B14F-4D97-AF65-F5344CB8AC3E}">
        <p14:creationId xmlns:p14="http://schemas.microsoft.com/office/powerpoint/2010/main" val="196649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App screen view while Video Interaction</a:t>
            </a:r>
            <a:endParaRPr lang="en-US" sz="3200" u="sng"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lvl="7"/>
            <a:endParaRPr lang="en-US" dirty="0"/>
          </a:p>
          <a:p>
            <a:pPr lvl="8"/>
            <a:endParaRPr lang="en-US" dirty="0" smtClean="0"/>
          </a:p>
          <a:p>
            <a:pPr marL="3657600" lvl="8" indent="0">
              <a:buNone/>
            </a:pPr>
            <a:endParaRPr lang="en-US" dirty="0"/>
          </a:p>
        </p:txBody>
      </p:sp>
      <p:grpSp>
        <p:nvGrpSpPr>
          <p:cNvPr id="10" name="Group 9"/>
          <p:cNvGrpSpPr/>
          <p:nvPr/>
        </p:nvGrpSpPr>
        <p:grpSpPr>
          <a:xfrm>
            <a:off x="643467" y="1828799"/>
            <a:ext cx="7518400" cy="4297363"/>
            <a:chOff x="643467" y="1828799"/>
            <a:chExt cx="7518400" cy="4297363"/>
          </a:xfrm>
        </p:grpSpPr>
        <p:sp>
          <p:nvSpPr>
            <p:cNvPr id="4" name="Rectangle 3"/>
            <p:cNvSpPr/>
            <p:nvPr/>
          </p:nvSpPr>
          <p:spPr>
            <a:xfrm>
              <a:off x="5283200" y="1828800"/>
              <a:ext cx="2878667" cy="172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Doctor live video</a:t>
              </a:r>
              <a:endParaRPr lang="en-US" dirty="0"/>
            </a:p>
          </p:txBody>
        </p:sp>
        <p:sp>
          <p:nvSpPr>
            <p:cNvPr id="7" name="Rectangle 6"/>
            <p:cNvSpPr/>
            <p:nvPr/>
          </p:nvSpPr>
          <p:spPr>
            <a:xfrm>
              <a:off x="5283200" y="4297363"/>
              <a:ext cx="2878667" cy="172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Patient live video OR Patient </a:t>
              </a:r>
            </a:p>
            <a:p>
              <a:pPr algn="ctr"/>
              <a:r>
                <a:rPr lang="en-US" dirty="0" smtClean="0"/>
                <a:t>video in paused state</a:t>
              </a:r>
              <a:endParaRPr lang="en-US" dirty="0"/>
            </a:p>
          </p:txBody>
        </p:sp>
        <p:sp>
          <p:nvSpPr>
            <p:cNvPr id="8" name="Rectangle 7"/>
            <p:cNvSpPr/>
            <p:nvPr/>
          </p:nvSpPr>
          <p:spPr>
            <a:xfrm>
              <a:off x="643467" y="1828799"/>
              <a:ext cx="2878667" cy="42973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Patient live health data view</a:t>
              </a:r>
            </a:p>
            <a:p>
              <a:pPr algn="ctr"/>
              <a:r>
                <a:rPr lang="en-US" dirty="0" smtClean="0"/>
                <a:t>Like </a:t>
              </a:r>
            </a:p>
            <a:p>
              <a:pPr algn="ctr"/>
              <a:r>
                <a:rPr lang="en-US" dirty="0">
                  <a:solidFill>
                    <a:srgbClr val="C0504D"/>
                  </a:solidFill>
                </a:rPr>
                <a:t>P</a:t>
              </a:r>
              <a:r>
                <a:rPr lang="en-US" dirty="0" smtClean="0">
                  <a:solidFill>
                    <a:srgbClr val="C0504D"/>
                  </a:solidFill>
                </a:rPr>
                <a:t>atient BP</a:t>
              </a:r>
              <a:r>
                <a:rPr lang="en-US" dirty="0" smtClean="0"/>
                <a:t> -  ( app capture it)</a:t>
              </a:r>
            </a:p>
            <a:p>
              <a:pPr algn="ctr"/>
              <a:r>
                <a:rPr lang="en-US" dirty="0" smtClean="0">
                  <a:solidFill>
                    <a:schemeClr val="accent2"/>
                  </a:solidFill>
                </a:rPr>
                <a:t>Heart Rate  </a:t>
              </a:r>
              <a:r>
                <a:rPr lang="en-US" dirty="0" smtClean="0"/>
                <a:t>-  ( app capture it)</a:t>
              </a:r>
            </a:p>
            <a:p>
              <a:pPr algn="ctr"/>
              <a:r>
                <a:rPr lang="en-US" dirty="0" smtClean="0">
                  <a:solidFill>
                    <a:srgbClr val="C0504D"/>
                  </a:solidFill>
                </a:rPr>
                <a:t>Temperature</a:t>
              </a:r>
              <a:r>
                <a:rPr lang="en-US" dirty="0" smtClean="0"/>
                <a:t> - ( </a:t>
              </a:r>
              <a:r>
                <a:rPr lang="en-US" dirty="0"/>
                <a:t>app capture it</a:t>
              </a:r>
              <a:r>
                <a:rPr lang="en-US" dirty="0" smtClean="0"/>
                <a:t>)</a:t>
              </a:r>
              <a:endParaRPr lang="en-US" dirty="0"/>
            </a:p>
            <a:p>
              <a:pPr algn="ctr"/>
              <a:r>
                <a:rPr lang="en-US" dirty="0" smtClean="0">
                  <a:solidFill>
                    <a:srgbClr val="C0504D"/>
                  </a:solidFill>
                </a:rPr>
                <a:t>Throat State </a:t>
              </a:r>
              <a:r>
                <a:rPr lang="en-US" dirty="0" smtClean="0"/>
                <a:t>– (User put endoscopy camera attached with phone in mouth , app displays the video)</a:t>
              </a:r>
            </a:p>
            <a:p>
              <a:pPr algn="ctr"/>
              <a:r>
                <a:rPr lang="en-US" dirty="0" smtClean="0"/>
                <a:t>Temperature. </a:t>
              </a:r>
            </a:p>
            <a:p>
              <a:pPr algn="ctr"/>
              <a:r>
                <a:rPr lang="en-US" dirty="0" smtClean="0">
                  <a:solidFill>
                    <a:srgbClr val="C0504D"/>
                  </a:solidFill>
                </a:rPr>
                <a:t>Ear</a:t>
              </a:r>
              <a:r>
                <a:rPr lang="en-US" dirty="0" smtClean="0"/>
                <a:t> , </a:t>
              </a:r>
              <a:r>
                <a:rPr lang="en-US" dirty="0" smtClean="0">
                  <a:solidFill>
                    <a:srgbClr val="C0504D"/>
                  </a:solidFill>
                </a:rPr>
                <a:t>Eye</a:t>
              </a:r>
              <a:r>
                <a:rPr lang="en-US" dirty="0" smtClean="0"/>
                <a:t> , </a:t>
              </a:r>
              <a:r>
                <a:rPr lang="en-US" dirty="0" smtClean="0">
                  <a:solidFill>
                    <a:srgbClr val="C0504D"/>
                  </a:solidFill>
                </a:rPr>
                <a:t>Nose</a:t>
              </a:r>
              <a:r>
                <a:rPr lang="en-US" dirty="0" smtClean="0"/>
                <a:t> , </a:t>
              </a:r>
              <a:r>
                <a:rPr lang="en-US" dirty="0" smtClean="0">
                  <a:solidFill>
                    <a:srgbClr val="C0504D"/>
                  </a:solidFill>
                </a:rPr>
                <a:t>Pulse</a:t>
              </a:r>
              <a:r>
                <a:rPr lang="en-US" dirty="0" smtClean="0"/>
                <a:t> </a:t>
              </a:r>
              <a:r>
                <a:rPr lang="en-US" dirty="0" smtClean="0">
                  <a:solidFill>
                    <a:srgbClr val="C0504D"/>
                  </a:solidFill>
                </a:rPr>
                <a:t>rate</a:t>
              </a:r>
              <a:endParaRPr lang="en-US" dirty="0">
                <a:solidFill>
                  <a:srgbClr val="C0504D"/>
                </a:solidFill>
              </a:endParaRPr>
            </a:p>
          </p:txBody>
        </p:sp>
      </p:grpSp>
    </p:spTree>
    <p:extLst>
      <p:ext uri="{BB962C8B-B14F-4D97-AF65-F5344CB8AC3E}">
        <p14:creationId xmlns:p14="http://schemas.microsoft.com/office/powerpoint/2010/main" val="186606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Live throat infection check up – user attach endoscopy / mini camera in phone and then focus the camera towards mouth – app capture </a:t>
            </a:r>
            <a:r>
              <a:rPr lang="en-US" sz="2400" b="1" u="sng" dirty="0" smtClean="0"/>
              <a:t>the data and stream it into app data view screen.</a:t>
            </a:r>
            <a:endParaRPr lang="en-US" sz="2400" b="1" u="sng" dirty="0"/>
          </a:p>
        </p:txBody>
      </p:sp>
      <p:pic>
        <p:nvPicPr>
          <p:cNvPr id="7" name="Content Placeholder 6"/>
          <p:cNvPicPr>
            <a:picLocks noGrp="1" noChangeAspect="1"/>
          </p:cNvPicPr>
          <p:nvPr>
            <p:ph idx="1"/>
          </p:nvPr>
        </p:nvPicPr>
        <p:blipFill>
          <a:blip r:embed="rId2"/>
          <a:srcRect t="2586" b="2586"/>
          <a:stretch>
            <a:fillRect/>
          </a:stretch>
        </p:blipFill>
        <p:spPr/>
      </p:pic>
    </p:spTree>
    <p:extLst>
      <p:ext uri="{BB962C8B-B14F-4D97-AF65-F5344CB8AC3E}">
        <p14:creationId xmlns:p14="http://schemas.microsoft.com/office/powerpoint/2010/main" val="28017795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Live check up of patient BP – patient uses phone app to measure BP , once </a:t>
            </a:r>
            <a:r>
              <a:rPr lang="en-US" sz="2000" b="1" u="sng" dirty="0" smtClean="0"/>
              <a:t>measured , app displays the BP data in app data view screen</a:t>
            </a:r>
            <a:endParaRPr lang="en-US" sz="2000" b="1" u="sng" dirty="0"/>
          </a:p>
        </p:txBody>
      </p:sp>
      <p:pic>
        <p:nvPicPr>
          <p:cNvPr id="4" name="Content Placeholder 3"/>
          <p:cNvPicPr>
            <a:picLocks noGrp="1" noChangeAspect="1"/>
          </p:cNvPicPr>
          <p:nvPr>
            <p:ph idx="1"/>
          </p:nvPr>
        </p:nvPicPr>
        <p:blipFill>
          <a:blip r:embed="rId2"/>
          <a:srcRect t="2468" b="2468"/>
          <a:stretch>
            <a:fillRect/>
          </a:stretch>
        </p:blipFill>
        <p:spPr/>
      </p:pic>
    </p:spTree>
    <p:extLst>
      <p:ext uri="{BB962C8B-B14F-4D97-AF65-F5344CB8AC3E}">
        <p14:creationId xmlns:p14="http://schemas.microsoft.com/office/powerpoint/2010/main" val="3324370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Medical drop box – Once consultation get over ,  Doctor  writes prescription and it get stored in app medical drop box , ONLY </a:t>
            </a:r>
            <a:r>
              <a:rPr lang="en-US" sz="2400" b="1" u="sng" dirty="0" smtClean="0"/>
              <a:t>patient OR doctor will have access to it.</a:t>
            </a:r>
            <a:endParaRPr lang="en-US" sz="2400" b="1" u="sng" dirty="0"/>
          </a:p>
        </p:txBody>
      </p:sp>
      <p:pic>
        <p:nvPicPr>
          <p:cNvPr id="7" name="Content Placeholder 6"/>
          <p:cNvPicPr>
            <a:picLocks noGrp="1" noChangeAspect="1"/>
          </p:cNvPicPr>
          <p:nvPr>
            <p:ph idx="1"/>
          </p:nvPr>
        </p:nvPicPr>
        <p:blipFill>
          <a:blip r:embed="rId2"/>
          <a:srcRect l="-18796" r="-18796"/>
          <a:stretch>
            <a:fillRect/>
          </a:stretch>
        </p:blipFill>
        <p:spPr>
          <a:xfrm>
            <a:off x="457200" y="1570037"/>
            <a:ext cx="9550399" cy="4708525"/>
          </a:xfrm>
        </p:spPr>
      </p:pic>
    </p:spTree>
    <p:extLst>
      <p:ext uri="{BB962C8B-B14F-4D97-AF65-F5344CB8AC3E}">
        <p14:creationId xmlns:p14="http://schemas.microsoft.com/office/powerpoint/2010/main" val="872508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Autofit/>
          </a:bodyPr>
          <a:lstStyle/>
          <a:p>
            <a:r>
              <a:rPr lang="en-US" sz="2000" b="1" dirty="0" smtClean="0"/>
              <a:t>Medicine home delivery request –  patient can request for medicine home delivery – app raises the medicine home delivery workflow, share with medicine store vendor the medicine list (only) as stored in medical drop box </a:t>
            </a:r>
            <a:r>
              <a:rPr lang="en-US" sz="2000" b="1" u="sng" dirty="0" smtClean="0"/>
              <a:t>and delivery address as mentioned in medical drop box report </a:t>
            </a:r>
            <a:endParaRPr lang="en-US" sz="2000" b="1" u="sng" dirty="0"/>
          </a:p>
        </p:txBody>
      </p:sp>
      <p:pic>
        <p:nvPicPr>
          <p:cNvPr id="4" name="Content Placeholder 3"/>
          <p:cNvPicPr>
            <a:picLocks noGrp="1" noChangeAspect="1"/>
          </p:cNvPicPr>
          <p:nvPr>
            <p:ph idx="1"/>
          </p:nvPr>
        </p:nvPicPr>
        <p:blipFill>
          <a:blip r:embed="rId2"/>
          <a:srcRect t="14333" b="14333"/>
          <a:stretch>
            <a:fillRect/>
          </a:stretch>
        </p:blipFill>
        <p:spPr/>
      </p:pic>
    </p:spTree>
    <p:extLst>
      <p:ext uri="{BB962C8B-B14F-4D97-AF65-F5344CB8AC3E}">
        <p14:creationId xmlns:p14="http://schemas.microsoft.com/office/powerpoint/2010/main" val="2617705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Regular User Workflow – online </a:t>
            </a:r>
            <a:r>
              <a:rPr lang="en-US" u="sng" dirty="0" smtClean="0"/>
              <a:t>video appointment contd…</a:t>
            </a:r>
            <a:endParaRPr lang="en-US" dirty="0"/>
          </a:p>
        </p:txBody>
      </p:sp>
      <p:sp>
        <p:nvSpPr>
          <p:cNvPr id="3" name="Content Placeholder 2"/>
          <p:cNvSpPr>
            <a:spLocks noGrp="1"/>
          </p:cNvSpPr>
          <p:nvPr>
            <p:ph idx="1"/>
          </p:nvPr>
        </p:nvSpPr>
        <p:spPr/>
        <p:txBody>
          <a:bodyPr>
            <a:normAutofit fontScale="62500" lnSpcReduction="20000"/>
          </a:bodyPr>
          <a:lstStyle/>
          <a:p>
            <a:pPr lvl="1"/>
            <a:r>
              <a:rPr lang="en-US" dirty="0" smtClean="0"/>
              <a:t>Advantage of Video mode medication</a:t>
            </a:r>
          </a:p>
          <a:p>
            <a:pPr lvl="2"/>
            <a:r>
              <a:rPr lang="en-US" dirty="0" smtClean="0"/>
              <a:t>User </a:t>
            </a:r>
            <a:r>
              <a:rPr lang="en-US" dirty="0"/>
              <a:t>don’t need to visit the clinic</a:t>
            </a:r>
          </a:p>
          <a:p>
            <a:pPr lvl="2"/>
            <a:r>
              <a:rPr lang="en-US" dirty="0"/>
              <a:t>User can connect to doctor from anywhere</a:t>
            </a:r>
          </a:p>
          <a:p>
            <a:pPr lvl="2"/>
            <a:r>
              <a:rPr lang="en-US" dirty="0"/>
              <a:t>Can be made 24/</a:t>
            </a:r>
            <a:r>
              <a:rPr lang="en-US" dirty="0" smtClean="0"/>
              <a:t>7</a:t>
            </a:r>
          </a:p>
          <a:p>
            <a:pPr lvl="3"/>
            <a:r>
              <a:rPr lang="en-US" dirty="0" smtClean="0"/>
              <a:t>Different doctor will be available at different time for online</a:t>
            </a:r>
          </a:p>
          <a:p>
            <a:pPr lvl="1"/>
            <a:r>
              <a:rPr lang="en-US" dirty="0" smtClean="0"/>
              <a:t>Can be used with across location doctor</a:t>
            </a:r>
          </a:p>
          <a:p>
            <a:pPr lvl="2"/>
            <a:r>
              <a:rPr lang="en-US" dirty="0" smtClean="0"/>
              <a:t>It provides the opportunity to patient located at any part .. Say Bangalore .. To get first level treatment / advise from Doctor located at USA ( assume USA doctor also has registered with Mobile app for his availability / listing )</a:t>
            </a:r>
          </a:p>
          <a:p>
            <a:pPr lvl="1"/>
            <a:r>
              <a:rPr lang="en-US" dirty="0" smtClean="0"/>
              <a:t>App </a:t>
            </a:r>
            <a:r>
              <a:rPr lang="en-US" dirty="0"/>
              <a:t>medical </a:t>
            </a:r>
            <a:r>
              <a:rPr lang="en-US" dirty="0" smtClean="0"/>
              <a:t>drop box </a:t>
            </a:r>
            <a:r>
              <a:rPr lang="en-US" dirty="0"/>
              <a:t>feature can be used by patient / doctor for sharing reports</a:t>
            </a:r>
          </a:p>
          <a:p>
            <a:pPr lvl="1"/>
            <a:r>
              <a:rPr lang="en-US" dirty="0"/>
              <a:t>User need to mention </a:t>
            </a:r>
            <a:r>
              <a:rPr lang="en-US" dirty="0" smtClean="0"/>
              <a:t>the booking </a:t>
            </a:r>
            <a:r>
              <a:rPr lang="en-US" dirty="0"/>
              <a:t>time , Skype id</a:t>
            </a:r>
          </a:p>
          <a:p>
            <a:pPr lvl="1"/>
            <a:r>
              <a:rPr lang="en-US" dirty="0"/>
              <a:t>If needed then user can book appointment with more than one doctors , specialized in different area , and it will act as kind of conference over Skype.</a:t>
            </a:r>
          </a:p>
          <a:p>
            <a:pPr lvl="1"/>
            <a:r>
              <a:rPr lang="en-US" dirty="0"/>
              <a:t>User need to logged in to Skype and have accepted the contact request from Online Doctor ID .</a:t>
            </a:r>
          </a:p>
          <a:p>
            <a:pPr lvl="2"/>
            <a:r>
              <a:rPr lang="en-US" dirty="0"/>
              <a:t>Hospital / doctor assistance can initiate the contact acceptance process.</a:t>
            </a:r>
          </a:p>
          <a:p>
            <a:endParaRPr lang="en-US" dirty="0"/>
          </a:p>
        </p:txBody>
      </p:sp>
    </p:spTree>
    <p:extLst>
      <p:ext uri="{BB962C8B-B14F-4D97-AF65-F5344CB8AC3E}">
        <p14:creationId xmlns:p14="http://schemas.microsoft.com/office/powerpoint/2010/main" val="23933926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
            </a:r>
            <a:br>
              <a:rPr lang="en-US" u="sng" dirty="0" smtClean="0"/>
            </a:br>
            <a:r>
              <a:rPr lang="en-US" u="sng" dirty="0" smtClean="0"/>
              <a:t>Regular </a:t>
            </a:r>
            <a:r>
              <a:rPr lang="en-US" u="sng" dirty="0"/>
              <a:t>User Workflow </a:t>
            </a:r>
            <a:r>
              <a:rPr lang="en-US" u="sng" dirty="0" smtClean="0"/>
              <a:t>Medicine </a:t>
            </a:r>
            <a:r>
              <a:rPr lang="en-US" u="sng" dirty="0"/>
              <a:t>, sample delivery</a:t>
            </a:r>
            <a:br>
              <a:rPr lang="en-US" u="sng" dirty="0"/>
            </a:br>
            <a:endParaRPr lang="en-US" u="sng" dirty="0"/>
          </a:p>
        </p:txBody>
      </p:sp>
      <p:sp>
        <p:nvSpPr>
          <p:cNvPr id="3" name="Content Placeholder 2"/>
          <p:cNvSpPr>
            <a:spLocks noGrp="1"/>
          </p:cNvSpPr>
          <p:nvPr>
            <p:ph idx="1"/>
          </p:nvPr>
        </p:nvSpPr>
        <p:spPr/>
        <p:txBody>
          <a:bodyPr>
            <a:normAutofit fontScale="92500" lnSpcReduction="20000"/>
          </a:bodyPr>
          <a:lstStyle/>
          <a:p>
            <a:r>
              <a:rPr lang="en-US" dirty="0" smtClean="0"/>
              <a:t>Medicine list and delivery order can get get generated through</a:t>
            </a:r>
          </a:p>
          <a:p>
            <a:pPr lvl="1"/>
            <a:r>
              <a:rPr lang="en-US" dirty="0" smtClean="0"/>
              <a:t>In Online Skype treatment , doctor can prepare medical subscription and add it to delivery needed list / order workflow</a:t>
            </a:r>
          </a:p>
          <a:p>
            <a:pPr lvl="1"/>
            <a:r>
              <a:rPr lang="en-US" dirty="0" smtClean="0"/>
              <a:t>User can call and order medicine</a:t>
            </a:r>
          </a:p>
          <a:p>
            <a:pPr lvl="1"/>
            <a:r>
              <a:rPr lang="en-US" dirty="0" smtClean="0"/>
              <a:t>User can login online and order for medicine</a:t>
            </a:r>
          </a:p>
          <a:p>
            <a:pPr lvl="1"/>
            <a:r>
              <a:rPr lang="en-US" dirty="0" smtClean="0"/>
              <a:t>User can call or order line for sample collection also like blood sample , urine sample.</a:t>
            </a:r>
          </a:p>
          <a:p>
            <a:pPr lvl="2"/>
            <a:r>
              <a:rPr lang="en-US" dirty="0" smtClean="0"/>
              <a:t>Unique Id / identity of sample should be given to patient , as well it should be pasted in bottle and as well in report / test result delivered</a:t>
            </a:r>
            <a:endParaRPr lang="en-US" dirty="0"/>
          </a:p>
        </p:txBody>
      </p:sp>
    </p:spTree>
    <p:extLst>
      <p:ext uri="{BB962C8B-B14F-4D97-AF65-F5344CB8AC3E}">
        <p14:creationId xmlns:p14="http://schemas.microsoft.com/office/powerpoint/2010/main" val="134548083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Regular user workflow Medical Drop box..</a:t>
            </a:r>
            <a:endParaRPr lang="en-US" u="sng" dirty="0"/>
          </a:p>
        </p:txBody>
      </p:sp>
      <p:sp>
        <p:nvSpPr>
          <p:cNvPr id="3" name="Content Placeholder 2"/>
          <p:cNvSpPr>
            <a:spLocks noGrp="1"/>
          </p:cNvSpPr>
          <p:nvPr>
            <p:ph idx="1"/>
          </p:nvPr>
        </p:nvSpPr>
        <p:spPr/>
        <p:txBody>
          <a:bodyPr>
            <a:normAutofit fontScale="85000" lnSpcReduction="20000"/>
          </a:bodyPr>
          <a:lstStyle/>
          <a:p>
            <a:r>
              <a:rPr lang="en-US" dirty="0" smtClean="0"/>
              <a:t>App will act as Medical drop box . It will help in maintaining medical record for user life time.</a:t>
            </a:r>
          </a:p>
          <a:p>
            <a:r>
              <a:rPr lang="en-US" dirty="0" smtClean="0"/>
              <a:t>My Medical box will have Upload , View feature as well Share feature </a:t>
            </a:r>
          </a:p>
          <a:p>
            <a:pPr lvl="1"/>
            <a:r>
              <a:rPr lang="en-US" dirty="0" smtClean="0"/>
              <a:t>Upload workflow</a:t>
            </a:r>
          </a:p>
          <a:p>
            <a:pPr lvl="2"/>
            <a:r>
              <a:rPr lang="en-US" dirty="0" smtClean="0"/>
              <a:t>User take photo of Doctor receipt / x ray /..</a:t>
            </a:r>
          </a:p>
          <a:p>
            <a:pPr lvl="2"/>
            <a:r>
              <a:rPr lang="en-US" dirty="0" smtClean="0"/>
              <a:t>Launch app</a:t>
            </a:r>
          </a:p>
          <a:p>
            <a:pPr lvl="2"/>
            <a:r>
              <a:rPr lang="en-US" dirty="0" smtClean="0"/>
              <a:t>Tap the button upload</a:t>
            </a:r>
          </a:p>
          <a:p>
            <a:pPr lvl="2"/>
            <a:r>
              <a:rPr lang="en-US" dirty="0" smtClean="0"/>
              <a:t>It brings up all stored photo in Camera</a:t>
            </a:r>
          </a:p>
          <a:p>
            <a:pPr lvl="2"/>
            <a:r>
              <a:rPr lang="en-US" dirty="0" smtClean="0"/>
              <a:t>User selects photo(s)</a:t>
            </a:r>
          </a:p>
          <a:p>
            <a:pPr lvl="2"/>
            <a:r>
              <a:rPr lang="en-US" dirty="0" smtClean="0"/>
              <a:t>All photo get uploaded at server</a:t>
            </a:r>
          </a:p>
          <a:p>
            <a:pPr lvl="2"/>
            <a:r>
              <a:rPr lang="en-US" dirty="0" smtClean="0"/>
              <a:t>Photo get stored with date upload as prefix</a:t>
            </a:r>
          </a:p>
          <a:p>
            <a:pPr lvl="2"/>
            <a:r>
              <a:rPr lang="en-US" dirty="0" smtClean="0"/>
              <a:t>All photos selected in bunch will be part of a single folder</a:t>
            </a:r>
            <a:endParaRPr lang="en-US" dirty="0"/>
          </a:p>
        </p:txBody>
      </p:sp>
    </p:spTree>
    <p:extLst>
      <p:ext uri="{BB962C8B-B14F-4D97-AF65-F5344CB8AC3E}">
        <p14:creationId xmlns:p14="http://schemas.microsoft.com/office/powerpoint/2010/main" val="35651941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Regular user workflow Medical Drop box..</a:t>
            </a:r>
          </a:p>
        </p:txBody>
      </p:sp>
      <p:sp>
        <p:nvSpPr>
          <p:cNvPr id="3" name="Content Placeholder 2"/>
          <p:cNvSpPr>
            <a:spLocks noGrp="1"/>
          </p:cNvSpPr>
          <p:nvPr>
            <p:ph idx="1"/>
          </p:nvPr>
        </p:nvSpPr>
        <p:spPr/>
        <p:txBody>
          <a:bodyPr/>
          <a:lstStyle/>
          <a:p>
            <a:r>
              <a:rPr lang="en-US" dirty="0" smtClean="0"/>
              <a:t>While uploading photo , user will get option of adding “remark / text” as tag to photo(s) uploaded</a:t>
            </a:r>
          </a:p>
          <a:p>
            <a:r>
              <a:rPr lang="en-US" dirty="0" smtClean="0"/>
              <a:t>View Workflow</a:t>
            </a:r>
          </a:p>
          <a:p>
            <a:pPr lvl="1"/>
            <a:r>
              <a:rPr lang="en-US" dirty="0" smtClean="0"/>
              <a:t>It will list down all photo / folder thumbnail</a:t>
            </a:r>
          </a:p>
          <a:p>
            <a:pPr lvl="1"/>
            <a:r>
              <a:rPr lang="en-US" dirty="0" smtClean="0"/>
              <a:t>Remarks should be shown as bottom title with..</a:t>
            </a:r>
          </a:p>
          <a:p>
            <a:pPr lvl="1"/>
            <a:r>
              <a:rPr lang="en-US" dirty="0" smtClean="0"/>
              <a:t>There should be facility to search the photo based on tag text</a:t>
            </a:r>
          </a:p>
          <a:p>
            <a:pPr lvl="1"/>
            <a:endParaRPr lang="en-US" dirty="0" smtClean="0"/>
          </a:p>
          <a:p>
            <a:pPr lvl="1"/>
            <a:endParaRPr lang="en-US" dirty="0"/>
          </a:p>
        </p:txBody>
      </p:sp>
    </p:spTree>
    <p:extLst>
      <p:ext uri="{BB962C8B-B14F-4D97-AF65-F5344CB8AC3E}">
        <p14:creationId xmlns:p14="http://schemas.microsoft.com/office/powerpoint/2010/main" val="111883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Application</a:t>
            </a:r>
            <a:endParaRPr lang="en-US" u="sng" dirty="0"/>
          </a:p>
        </p:txBody>
      </p:sp>
      <p:sp>
        <p:nvSpPr>
          <p:cNvPr id="3" name="Content Placeholder 2"/>
          <p:cNvSpPr>
            <a:spLocks noGrp="1"/>
          </p:cNvSpPr>
          <p:nvPr>
            <p:ph idx="1"/>
          </p:nvPr>
        </p:nvSpPr>
        <p:spPr>
          <a:xfrm>
            <a:off x="457200" y="1791691"/>
            <a:ext cx="8229600" cy="3131109"/>
          </a:xfrm>
        </p:spPr>
        <p:txBody>
          <a:bodyPr>
            <a:normAutofit fontScale="77500" lnSpcReduction="20000"/>
          </a:bodyPr>
          <a:lstStyle/>
          <a:p>
            <a:pPr lvl="2"/>
            <a:r>
              <a:rPr lang="en-US" sz="3600" dirty="0" smtClean="0"/>
              <a:t>A mobile application that can be used by patient to interact with doctor over video for the first / basic level treatment by live calculating and sharing the patient health data</a:t>
            </a:r>
          </a:p>
          <a:p>
            <a:pPr lvl="2"/>
            <a:r>
              <a:rPr lang="en-US" sz="3600" dirty="0" smtClean="0"/>
              <a:t>Target for supporting phone as well Tablet</a:t>
            </a:r>
          </a:p>
          <a:p>
            <a:pPr lvl="2"/>
            <a:r>
              <a:rPr lang="en-US" sz="3600" dirty="0" smtClean="0"/>
              <a:t>Supported in Apple as well in </a:t>
            </a:r>
            <a:r>
              <a:rPr lang="en-US" sz="3600" smtClean="0"/>
              <a:t>Android device.</a:t>
            </a:r>
            <a:endParaRPr lang="en-US" sz="3600" dirty="0" smtClean="0"/>
          </a:p>
        </p:txBody>
      </p:sp>
    </p:spTree>
    <p:extLst>
      <p:ext uri="{BB962C8B-B14F-4D97-AF65-F5344CB8AC3E}">
        <p14:creationId xmlns:p14="http://schemas.microsoft.com/office/powerpoint/2010/main" val="3978687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Regular user workflow Medical Drop box..</a:t>
            </a:r>
          </a:p>
        </p:txBody>
      </p:sp>
      <p:sp>
        <p:nvSpPr>
          <p:cNvPr id="3" name="Content Placeholder 2"/>
          <p:cNvSpPr>
            <a:spLocks noGrp="1"/>
          </p:cNvSpPr>
          <p:nvPr>
            <p:ph idx="1"/>
          </p:nvPr>
        </p:nvSpPr>
        <p:spPr/>
        <p:txBody>
          <a:bodyPr>
            <a:normAutofit fontScale="70000" lnSpcReduction="20000"/>
          </a:bodyPr>
          <a:lstStyle/>
          <a:p>
            <a:r>
              <a:rPr lang="en-US" dirty="0" smtClean="0"/>
              <a:t>Share</a:t>
            </a:r>
          </a:p>
          <a:p>
            <a:pPr lvl="1"/>
            <a:r>
              <a:rPr lang="en-US" dirty="0" smtClean="0"/>
              <a:t>User can share file / folder as </a:t>
            </a:r>
          </a:p>
          <a:p>
            <a:pPr lvl="2"/>
            <a:r>
              <a:rPr lang="en-US" dirty="0" smtClean="0"/>
              <a:t>Email attachment</a:t>
            </a:r>
          </a:p>
          <a:p>
            <a:pPr lvl="3"/>
            <a:r>
              <a:rPr lang="en-US" dirty="0" smtClean="0"/>
              <a:t>Photo will be attached in email client</a:t>
            </a:r>
          </a:p>
          <a:p>
            <a:pPr lvl="2"/>
            <a:r>
              <a:rPr lang="en-US" dirty="0" smtClean="0"/>
              <a:t>As App MyDoct app mobile link</a:t>
            </a:r>
          </a:p>
          <a:p>
            <a:pPr lvl="3"/>
            <a:r>
              <a:rPr lang="en-US" dirty="0" smtClean="0"/>
              <a:t>User select picture file or folder</a:t>
            </a:r>
          </a:p>
          <a:p>
            <a:pPr lvl="3"/>
            <a:r>
              <a:rPr lang="en-US" dirty="0"/>
              <a:t>User tap the share button </a:t>
            </a:r>
            <a:endParaRPr lang="en-US" dirty="0" smtClean="0"/>
          </a:p>
          <a:p>
            <a:pPr lvl="3"/>
            <a:r>
              <a:rPr lang="en-US" dirty="0" smtClean="0"/>
              <a:t>This generates the Link , link can point to a picture or folder</a:t>
            </a:r>
          </a:p>
          <a:p>
            <a:pPr lvl="3"/>
            <a:r>
              <a:rPr lang="en-US" dirty="0" smtClean="0"/>
              <a:t>Email client gets popped up with link embedded in mail body.</a:t>
            </a:r>
          </a:p>
          <a:p>
            <a:pPr lvl="3"/>
            <a:r>
              <a:rPr lang="en-US" dirty="0" smtClean="0"/>
              <a:t>User sends the email.</a:t>
            </a:r>
          </a:p>
          <a:p>
            <a:pPr lvl="3"/>
            <a:r>
              <a:rPr lang="en-US" dirty="0" smtClean="0"/>
              <a:t>Receiver </a:t>
            </a:r>
          </a:p>
          <a:p>
            <a:pPr lvl="4"/>
            <a:r>
              <a:rPr lang="en-US" dirty="0" smtClean="0"/>
              <a:t>When receiver tap the link then</a:t>
            </a:r>
          </a:p>
          <a:p>
            <a:pPr lvl="4"/>
            <a:r>
              <a:rPr lang="en-US" dirty="0" smtClean="0"/>
              <a:t>If app is already stored then App get launched and opens the photos in app viewer</a:t>
            </a:r>
          </a:p>
          <a:p>
            <a:pPr lvl="4"/>
            <a:r>
              <a:rPr lang="en-US" dirty="0" smtClean="0"/>
              <a:t>If app is not installed</a:t>
            </a:r>
          </a:p>
          <a:p>
            <a:pPr lvl="2"/>
            <a:endParaRPr lang="en-US" dirty="0"/>
          </a:p>
          <a:p>
            <a:pPr marL="914400" lvl="2" indent="0">
              <a:buNone/>
            </a:pPr>
            <a:r>
              <a:rPr lang="en-US" dirty="0" smtClean="0"/>
              <a:t>NOTE – its hard to stop uploading non medical related file and hence few different kind of file also might get uploaded.</a:t>
            </a:r>
          </a:p>
        </p:txBody>
      </p:sp>
    </p:spTree>
    <p:extLst>
      <p:ext uri="{BB962C8B-B14F-4D97-AF65-F5344CB8AC3E}">
        <p14:creationId xmlns:p14="http://schemas.microsoft.com/office/powerpoint/2010/main" val="190038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Feedback</a:t>
            </a:r>
            <a:endParaRPr lang="en-US" u="sng"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r>
              <a:rPr lang="en-US" dirty="0" smtClean="0"/>
              <a:t>							Thanks</a:t>
            </a:r>
          </a:p>
          <a:p>
            <a:pPr marL="0" indent="0">
              <a:buNone/>
            </a:pPr>
            <a:endParaRPr lang="en-US" dirty="0" smtClean="0"/>
          </a:p>
          <a:p>
            <a:pPr marL="0" indent="0">
              <a:buNone/>
            </a:pPr>
            <a:r>
              <a:rPr lang="en-US" dirty="0"/>
              <a:t>	</a:t>
            </a:r>
            <a:r>
              <a:rPr lang="en-US" dirty="0" smtClean="0"/>
              <a:t>		Looking forward for your feedback</a:t>
            </a:r>
          </a:p>
          <a:p>
            <a:pPr marL="0" indent="0">
              <a:buNone/>
            </a:pPr>
            <a:endParaRPr lang="en-US" dirty="0"/>
          </a:p>
        </p:txBody>
      </p:sp>
    </p:spTree>
    <p:extLst>
      <p:ext uri="{BB962C8B-B14F-4D97-AF65-F5344CB8AC3E}">
        <p14:creationId xmlns:p14="http://schemas.microsoft.com/office/powerpoint/2010/main" val="16129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App target users</a:t>
            </a:r>
            <a:endParaRPr lang="en-US" u="sng" dirty="0"/>
          </a:p>
        </p:txBody>
      </p:sp>
      <p:sp>
        <p:nvSpPr>
          <p:cNvPr id="3" name="Content Placeholder 2"/>
          <p:cNvSpPr>
            <a:spLocks noGrp="1"/>
          </p:cNvSpPr>
          <p:nvPr>
            <p:ph idx="1"/>
          </p:nvPr>
        </p:nvSpPr>
        <p:spPr>
          <a:xfrm>
            <a:off x="457200" y="1600200"/>
            <a:ext cx="8229600" cy="4940340"/>
          </a:xfrm>
        </p:spPr>
        <p:txBody>
          <a:bodyPr>
            <a:normAutofit/>
          </a:bodyPr>
          <a:lstStyle/>
          <a:p>
            <a:r>
              <a:rPr lang="en-US" sz="3600" dirty="0" smtClean="0"/>
              <a:t>Patient</a:t>
            </a:r>
          </a:p>
          <a:p>
            <a:r>
              <a:rPr lang="en-US" sz="3600" dirty="0" smtClean="0"/>
              <a:t>Doctor</a:t>
            </a:r>
          </a:p>
          <a:p>
            <a:r>
              <a:rPr lang="en-US" sz="3600" dirty="0" smtClean="0"/>
              <a:t>Medicine delivery vendor</a:t>
            </a:r>
          </a:p>
          <a:p>
            <a:r>
              <a:rPr lang="en-US" sz="3600" dirty="0" smtClean="0"/>
              <a:t>Clinic laboratory person – a vendor</a:t>
            </a:r>
          </a:p>
        </p:txBody>
      </p:sp>
    </p:spTree>
    <p:extLst>
      <p:ext uri="{BB962C8B-B14F-4D97-AF65-F5344CB8AC3E}">
        <p14:creationId xmlns:p14="http://schemas.microsoft.com/office/powerpoint/2010/main" val="757726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App Features</a:t>
            </a:r>
            <a:endParaRPr lang="en-US" u="sng" dirty="0"/>
          </a:p>
        </p:txBody>
      </p:sp>
      <p:sp>
        <p:nvSpPr>
          <p:cNvPr id="3" name="Content Placeholder 2"/>
          <p:cNvSpPr>
            <a:spLocks noGrp="1"/>
          </p:cNvSpPr>
          <p:nvPr>
            <p:ph idx="1"/>
          </p:nvPr>
        </p:nvSpPr>
        <p:spPr/>
        <p:txBody>
          <a:bodyPr>
            <a:normAutofit/>
          </a:bodyPr>
          <a:lstStyle/>
          <a:p>
            <a:r>
              <a:rPr lang="en-US" dirty="0" smtClean="0"/>
              <a:t>Search the doctor</a:t>
            </a:r>
          </a:p>
          <a:p>
            <a:r>
              <a:rPr lang="en-US" dirty="0" smtClean="0"/>
              <a:t>Read - write feedback about doctor</a:t>
            </a:r>
          </a:p>
          <a:p>
            <a:r>
              <a:rPr lang="en-US" dirty="0"/>
              <a:t>Online </a:t>
            </a:r>
            <a:r>
              <a:rPr lang="en-US" dirty="0" smtClean="0"/>
              <a:t>video appointment with Doctor</a:t>
            </a:r>
          </a:p>
          <a:p>
            <a:r>
              <a:rPr lang="en-US" dirty="0" smtClean="0"/>
              <a:t>Live check up of patient health data</a:t>
            </a:r>
          </a:p>
          <a:p>
            <a:r>
              <a:rPr lang="en-US" dirty="0" smtClean="0"/>
              <a:t>Medicine , sample delivery</a:t>
            </a:r>
          </a:p>
          <a:p>
            <a:r>
              <a:rPr lang="en-US" dirty="0" smtClean="0"/>
              <a:t>User Medical drop box</a:t>
            </a:r>
          </a:p>
        </p:txBody>
      </p:sp>
    </p:spTree>
    <p:extLst>
      <p:ext uri="{BB962C8B-B14F-4D97-AF65-F5344CB8AC3E}">
        <p14:creationId xmlns:p14="http://schemas.microsoft.com/office/powerpoint/2010/main" val="17535131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App user pre-requisite</a:t>
            </a:r>
            <a:endParaRPr lang="en-US" u="sng" dirty="0"/>
          </a:p>
        </p:txBody>
      </p:sp>
      <p:sp>
        <p:nvSpPr>
          <p:cNvPr id="3" name="Content Placeholder 2"/>
          <p:cNvSpPr>
            <a:spLocks noGrp="1"/>
          </p:cNvSpPr>
          <p:nvPr>
            <p:ph idx="1"/>
          </p:nvPr>
        </p:nvSpPr>
        <p:spPr/>
        <p:txBody>
          <a:bodyPr/>
          <a:lstStyle/>
          <a:p>
            <a:r>
              <a:rPr lang="en-US" dirty="0" smtClean="0"/>
              <a:t>User should have </a:t>
            </a:r>
          </a:p>
          <a:p>
            <a:pPr lvl="1"/>
            <a:r>
              <a:rPr lang="en-US" dirty="0" smtClean="0"/>
              <a:t>Mobile device</a:t>
            </a:r>
          </a:p>
          <a:p>
            <a:pPr lvl="1"/>
            <a:r>
              <a:rPr lang="en-US" dirty="0" smtClean="0"/>
              <a:t>Device should have internet connection</a:t>
            </a:r>
          </a:p>
          <a:p>
            <a:pPr lvl="1"/>
            <a:r>
              <a:rPr lang="en-US" dirty="0" smtClean="0"/>
              <a:t>User should have phone compatible endoscopy camera or </a:t>
            </a:r>
            <a:r>
              <a:rPr lang="en-US" smtClean="0"/>
              <a:t>point camera</a:t>
            </a:r>
            <a:endParaRPr lang="en-US" dirty="0"/>
          </a:p>
        </p:txBody>
      </p:sp>
    </p:spTree>
    <p:extLst>
      <p:ext uri="{BB962C8B-B14F-4D97-AF65-F5344CB8AC3E}">
        <p14:creationId xmlns:p14="http://schemas.microsoft.com/office/powerpoint/2010/main" val="20260798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Regular user workflow (Default)</a:t>
            </a:r>
            <a:endParaRPr lang="en-US" u="sng" dirty="0"/>
          </a:p>
        </p:txBody>
      </p:sp>
      <p:sp>
        <p:nvSpPr>
          <p:cNvPr id="3" name="Content Placeholder 2"/>
          <p:cNvSpPr>
            <a:spLocks noGrp="1"/>
          </p:cNvSpPr>
          <p:nvPr>
            <p:ph idx="1"/>
          </p:nvPr>
        </p:nvSpPr>
        <p:spPr/>
        <p:txBody>
          <a:bodyPr>
            <a:normAutofit fontScale="92500" lnSpcReduction="20000"/>
          </a:bodyPr>
          <a:lstStyle/>
          <a:p>
            <a:r>
              <a:rPr lang="en-US" dirty="0" smtClean="0"/>
              <a:t>User launches the app</a:t>
            </a:r>
          </a:p>
          <a:p>
            <a:r>
              <a:rPr lang="en-US" dirty="0" smtClean="0"/>
              <a:t>App should have MAP view and list view as view page for displaying doctor information</a:t>
            </a:r>
          </a:p>
          <a:p>
            <a:r>
              <a:rPr lang="en-US" dirty="0" smtClean="0"/>
              <a:t>Default view should be map view. App one part should have Map displaying his location mark and mark of all doctors available in radius of 10 KM</a:t>
            </a:r>
          </a:p>
          <a:p>
            <a:r>
              <a:rPr lang="en-US" dirty="0" smtClean="0"/>
              <a:t>When user tap on any doctor POI then doctor information small pop over comes up</a:t>
            </a:r>
          </a:p>
          <a:p>
            <a:r>
              <a:rPr lang="en-US" dirty="0" smtClean="0"/>
              <a:t>Though this popover user can navigate to all details available for doctor</a:t>
            </a:r>
          </a:p>
          <a:p>
            <a:endParaRPr lang="en-US" dirty="0"/>
          </a:p>
        </p:txBody>
      </p:sp>
    </p:spTree>
    <p:extLst>
      <p:ext uri="{BB962C8B-B14F-4D97-AF65-F5344CB8AC3E}">
        <p14:creationId xmlns:p14="http://schemas.microsoft.com/office/powerpoint/2010/main" val="25305459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Regular user workflow Contd..</a:t>
            </a:r>
            <a:endParaRPr lang="en-US" u="sng" dirty="0"/>
          </a:p>
        </p:txBody>
      </p:sp>
      <p:sp>
        <p:nvSpPr>
          <p:cNvPr id="3" name="Content Placeholder 2"/>
          <p:cNvSpPr>
            <a:spLocks noGrp="1"/>
          </p:cNvSpPr>
          <p:nvPr>
            <p:ph idx="1"/>
          </p:nvPr>
        </p:nvSpPr>
        <p:spPr/>
        <p:txBody>
          <a:bodyPr>
            <a:normAutofit fontScale="92500"/>
          </a:bodyPr>
          <a:lstStyle/>
          <a:p>
            <a:r>
              <a:rPr lang="en-US" dirty="0" smtClean="0"/>
              <a:t>Doctor POI color will be Blue and green</a:t>
            </a:r>
          </a:p>
          <a:p>
            <a:r>
              <a:rPr lang="en-US" dirty="0" smtClean="0"/>
              <a:t>Green indicates doctor is available at the moment .</a:t>
            </a:r>
          </a:p>
          <a:p>
            <a:r>
              <a:rPr lang="en-US" dirty="0" smtClean="0"/>
              <a:t>Doctor search</a:t>
            </a:r>
          </a:p>
          <a:p>
            <a:pPr lvl="1"/>
            <a:r>
              <a:rPr lang="en-US" dirty="0" smtClean="0"/>
              <a:t>Top area of view screen should have search facility</a:t>
            </a:r>
          </a:p>
          <a:p>
            <a:pPr lvl="1"/>
            <a:r>
              <a:rPr lang="en-US" dirty="0"/>
              <a:t>Search criteria should be</a:t>
            </a:r>
          </a:p>
          <a:p>
            <a:pPr lvl="2"/>
            <a:r>
              <a:rPr lang="en-US" dirty="0"/>
              <a:t>Based on area like Pediatrician , general.. OR</a:t>
            </a:r>
          </a:p>
          <a:p>
            <a:pPr lvl="2"/>
            <a:r>
              <a:rPr lang="en-US" dirty="0"/>
              <a:t>Based on doctor name</a:t>
            </a:r>
          </a:p>
          <a:p>
            <a:pPr lvl="2"/>
            <a:r>
              <a:rPr lang="en-US" dirty="0"/>
              <a:t>Based on </a:t>
            </a:r>
            <a:r>
              <a:rPr lang="en-US" dirty="0" smtClean="0"/>
              <a:t>feedback rating</a:t>
            </a:r>
            <a:endParaRPr lang="en-US" dirty="0"/>
          </a:p>
        </p:txBody>
      </p:sp>
    </p:spTree>
    <p:extLst>
      <p:ext uri="{BB962C8B-B14F-4D97-AF65-F5344CB8AC3E}">
        <p14:creationId xmlns:p14="http://schemas.microsoft.com/office/powerpoint/2010/main" val="118016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Regular user workflow Search Result..</a:t>
            </a:r>
            <a:endParaRPr lang="en-US" u="sng" dirty="0"/>
          </a:p>
        </p:txBody>
      </p:sp>
      <p:sp>
        <p:nvSpPr>
          <p:cNvPr id="3" name="Content Placeholder 2"/>
          <p:cNvSpPr>
            <a:spLocks noGrp="1"/>
          </p:cNvSpPr>
          <p:nvPr>
            <p:ph idx="1"/>
          </p:nvPr>
        </p:nvSpPr>
        <p:spPr/>
        <p:txBody>
          <a:bodyPr>
            <a:normAutofit fontScale="70000" lnSpcReduction="20000"/>
          </a:bodyPr>
          <a:lstStyle/>
          <a:p>
            <a:r>
              <a:rPr lang="en-US" dirty="0" smtClean="0"/>
              <a:t>Search Result will be shown in current view , could be Map view OR List View</a:t>
            </a:r>
          </a:p>
          <a:p>
            <a:r>
              <a:rPr lang="en-US" dirty="0" smtClean="0"/>
              <a:t>MAP POI Quick view  OR in list display should have information</a:t>
            </a:r>
          </a:p>
          <a:p>
            <a:pPr lvl="1"/>
            <a:r>
              <a:rPr lang="en-US" dirty="0" smtClean="0"/>
              <a:t>Doctor Name</a:t>
            </a:r>
          </a:p>
          <a:p>
            <a:pPr lvl="1"/>
            <a:r>
              <a:rPr lang="en-US" dirty="0" smtClean="0"/>
              <a:t>Location keyword (in list view)</a:t>
            </a:r>
          </a:p>
          <a:p>
            <a:pPr lvl="1"/>
            <a:r>
              <a:rPr lang="en-US" dirty="0" smtClean="0"/>
              <a:t>Rating Icons</a:t>
            </a:r>
          </a:p>
          <a:p>
            <a:pPr lvl="1"/>
            <a:r>
              <a:rPr lang="en-US" dirty="0" smtClean="0"/>
              <a:t>Specialist (?)</a:t>
            </a:r>
          </a:p>
          <a:p>
            <a:pPr lvl="1"/>
            <a:r>
              <a:rPr lang="en-US" dirty="0" smtClean="0"/>
              <a:t>Call me button link</a:t>
            </a:r>
          </a:p>
          <a:p>
            <a:pPr lvl="1"/>
            <a:r>
              <a:rPr lang="en-US" dirty="0" smtClean="0"/>
              <a:t>Fee</a:t>
            </a:r>
          </a:p>
          <a:p>
            <a:pPr lvl="1"/>
            <a:r>
              <a:rPr lang="en-US" dirty="0" smtClean="0"/>
              <a:t>Experience</a:t>
            </a:r>
          </a:p>
          <a:p>
            <a:pPr lvl="1"/>
            <a:r>
              <a:rPr lang="en-US" dirty="0" smtClean="0"/>
              <a:t>Recommended by any of your FB friend (Facebook)</a:t>
            </a:r>
          </a:p>
          <a:p>
            <a:pPr lvl="1"/>
            <a:r>
              <a:rPr lang="en-US" dirty="0" smtClean="0"/>
              <a:t>Details / Feedback link</a:t>
            </a:r>
          </a:p>
          <a:p>
            <a:pPr lvl="1"/>
            <a:r>
              <a:rPr lang="en-US" dirty="0" smtClean="0"/>
              <a:t>Working hours</a:t>
            </a:r>
          </a:p>
          <a:p>
            <a:endParaRPr lang="en-US" dirty="0"/>
          </a:p>
        </p:txBody>
      </p:sp>
    </p:spTree>
    <p:extLst>
      <p:ext uri="{BB962C8B-B14F-4D97-AF65-F5344CB8AC3E}">
        <p14:creationId xmlns:p14="http://schemas.microsoft.com/office/powerpoint/2010/main" val="327425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Online video appointment with </a:t>
            </a:r>
            <a:r>
              <a:rPr lang="en-US" u="sng" dirty="0" smtClean="0"/>
              <a:t>Doctor</a:t>
            </a:r>
            <a:endParaRPr lang="en-US" u="sng" dirty="0"/>
          </a:p>
        </p:txBody>
      </p:sp>
      <p:sp>
        <p:nvSpPr>
          <p:cNvPr id="3" name="Content Placeholder 2"/>
          <p:cNvSpPr>
            <a:spLocks noGrp="1"/>
          </p:cNvSpPr>
          <p:nvPr>
            <p:ph idx="1"/>
          </p:nvPr>
        </p:nvSpPr>
        <p:spPr/>
        <p:txBody>
          <a:bodyPr>
            <a:normAutofit fontScale="62500" lnSpcReduction="20000"/>
          </a:bodyPr>
          <a:lstStyle/>
          <a:p>
            <a:r>
              <a:rPr lang="en-US" dirty="0" smtClean="0"/>
              <a:t>User can take Video (online treatment )appointment to doctor.</a:t>
            </a:r>
          </a:p>
          <a:p>
            <a:pPr lvl="1"/>
            <a:r>
              <a:rPr lang="en-US" dirty="0" smtClean="0"/>
              <a:t>User access the mobile app and check for any doctor available over video </a:t>
            </a:r>
          </a:p>
          <a:p>
            <a:pPr lvl="1"/>
            <a:r>
              <a:rPr lang="en-US" dirty="0" smtClean="0"/>
              <a:t>User book the appointment</a:t>
            </a:r>
          </a:p>
          <a:p>
            <a:pPr lvl="1"/>
            <a:r>
              <a:rPr lang="en-US" dirty="0" smtClean="0"/>
              <a:t>Consider Mobile app has minimum two views / UI window</a:t>
            </a:r>
          </a:p>
          <a:p>
            <a:pPr lvl="1"/>
            <a:r>
              <a:rPr lang="en-US" dirty="0" smtClean="0"/>
              <a:t>In Window1 , Skype video will be telecasted &lt; Doctor and patient will communicate over Skype&gt;</a:t>
            </a:r>
          </a:p>
          <a:p>
            <a:pPr lvl="1"/>
            <a:r>
              <a:rPr lang="en-US" dirty="0" smtClean="0"/>
              <a:t>In other window , Patient device data will get displayed</a:t>
            </a:r>
          </a:p>
          <a:p>
            <a:pPr lvl="1"/>
            <a:r>
              <a:rPr lang="en-US" dirty="0" smtClean="0"/>
              <a:t>User uses the device like heart rate meter , BP measure meter , </a:t>
            </a:r>
            <a:r>
              <a:rPr lang="en-US" dirty="0" err="1" smtClean="0"/>
              <a:t>Ala</a:t>
            </a:r>
            <a:r>
              <a:rPr lang="en-US" dirty="0" smtClean="0"/>
              <a:t> ,  fever meter , torch or same way to telecast / display inside view of &lt;Eye , Mouth / Throat / Lung… / </a:t>
            </a:r>
            <a:r>
              <a:rPr lang="en-US" dirty="0" err="1" smtClean="0"/>
              <a:t>etc</a:t>
            </a:r>
            <a:r>
              <a:rPr lang="en-US" dirty="0" smtClean="0"/>
              <a:t> &gt;</a:t>
            </a:r>
          </a:p>
          <a:p>
            <a:pPr lvl="1"/>
            <a:r>
              <a:rPr lang="en-US" dirty="0" smtClean="0"/>
              <a:t>Data value read on these device will get uploaded to cloud (Mobile app server) at real time</a:t>
            </a:r>
          </a:p>
          <a:p>
            <a:pPr lvl="1"/>
            <a:r>
              <a:rPr lang="en-US" dirty="0" smtClean="0"/>
              <a:t>Mobile app read the data from cloud and displays the data value or graphical value of the data into mobile App Windows 2</a:t>
            </a:r>
          </a:p>
          <a:p>
            <a:pPr lvl="2"/>
            <a:r>
              <a:rPr lang="en-US" dirty="0" smtClean="0"/>
              <a:t>Overall patient data should get displayed in Mobile application / data view screen at real time.</a:t>
            </a:r>
          </a:p>
        </p:txBody>
      </p:sp>
    </p:spTree>
    <p:extLst>
      <p:ext uri="{BB962C8B-B14F-4D97-AF65-F5344CB8AC3E}">
        <p14:creationId xmlns:p14="http://schemas.microsoft.com/office/powerpoint/2010/main" val="138092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1311</TotalTime>
  <Words>1286</Words>
  <Application>Microsoft Macintosh PowerPoint</Application>
  <PresentationFormat>On-screen Show (4:3)</PresentationFormat>
  <Paragraphs>144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iFirstAid</vt:lpstr>
      <vt:lpstr>Application</vt:lpstr>
      <vt:lpstr>App target users</vt:lpstr>
      <vt:lpstr>App Features</vt:lpstr>
      <vt:lpstr>App user pre-requisite</vt:lpstr>
      <vt:lpstr>Regular user workflow (Default)</vt:lpstr>
      <vt:lpstr>Regular user workflow Contd..</vt:lpstr>
      <vt:lpstr>Regular user workflow Search Result..</vt:lpstr>
      <vt:lpstr>Online video appointment with Doctor</vt:lpstr>
      <vt:lpstr>Registered Doctor live availability view in app </vt:lpstr>
      <vt:lpstr>App screen view while Video Interaction</vt:lpstr>
      <vt:lpstr>Live throat infection check up – user attach endoscopy / mini camera in phone and then focus the camera towards mouth – app capture the data and stream it into app data view screen.</vt:lpstr>
      <vt:lpstr>Live check up of patient BP – patient uses phone app to measure BP , once measured , app displays the BP data in app data view screen</vt:lpstr>
      <vt:lpstr>Medical drop box – Once consultation get over ,  Doctor  writes prescription and it get stored in app medical drop box , ONLY patient OR doctor will have access to it.</vt:lpstr>
      <vt:lpstr>Medicine home delivery request –  patient can request for medicine home delivery – app raises the medicine home delivery workflow, share with medicine store vendor the medicine list (only) as stored in medical drop box and delivery address as mentioned in medical drop box report </vt:lpstr>
      <vt:lpstr>Regular User Workflow – online video appointment contd…</vt:lpstr>
      <vt:lpstr> Regular User Workflow Medicine , sample delivery </vt:lpstr>
      <vt:lpstr>Regular user workflow Medical Drop box..</vt:lpstr>
      <vt:lpstr>Regular user workflow Medical Drop box..</vt:lpstr>
      <vt:lpstr>Regular user workflow Medical Drop box..</vt:lpstr>
      <vt:lpstr>Feedback</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 SAP</dc:creator>
  <cp:lastModifiedBy>SAP SAP</cp:lastModifiedBy>
  <cp:revision>283</cp:revision>
  <dcterms:created xsi:type="dcterms:W3CDTF">2015-02-14T11:31:53Z</dcterms:created>
  <dcterms:modified xsi:type="dcterms:W3CDTF">2015-05-15T16:29:42Z</dcterms:modified>
</cp:coreProperties>
</file>