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43C59-AE91-46C2-B872-7F57360E2B8D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92B5C-13EF-4D0D-AD89-93D6915CB8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0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92B5C-13EF-4D0D-AD89-93D6915CB8C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7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DE23-07BB-4EF9-AE69-9DF088F9DED2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DD7F-1E80-4C62-885E-C4F1DB4306E9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5D8-D31A-4DDA-B9E2-AD3C2E6B9AEB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E47E-F9AE-4862-A099-D5A8F250B7BD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D2B5-169A-4E0E-B3EF-F033D42E3393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5603-176F-4D74-8F96-510C5B797F1A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8E1-54C7-41EF-A6F5-A65D37300D2A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C643-29A9-47EF-B2C8-84CA54FE4DDA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B46-51A7-4377-B887-86D86A51C27F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0076-C7D3-4EC4-B5EF-E5A102AAB797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E5-D27A-4C52-BAD5-C4D3B3DE825C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7B1C-54AB-4368-8763-B6CAF060FC47}" type="datetime1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583D-727E-4A7A-B706-30B63C2D96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3590" y="0"/>
            <a:ext cx="9147590" cy="6872068"/>
            <a:chOff x="-3590" y="0"/>
            <a:chExt cx="9147590" cy="6872068"/>
          </a:xfrm>
        </p:grpSpPr>
        <p:pic>
          <p:nvPicPr>
            <p:cNvPr id="4100" name="Picture 4" descr="C:\Users\23077431\Desktop\Brochure Preparation\Fron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4653136"/>
            </a:xfrm>
            <a:prstGeom prst="rect">
              <a:avLst/>
            </a:prstGeom>
            <a:noFill/>
          </p:spPr>
        </p:pic>
        <p:pic>
          <p:nvPicPr>
            <p:cNvPr id="5" name="Picture 4" descr="C:\Users\23077431\Desktop\Brochure Preparation\Fron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653136"/>
              <a:ext cx="9144000" cy="864096"/>
            </a:xfrm>
            <a:prstGeom prst="rect">
              <a:avLst/>
            </a:prstGeom>
            <a:noFill/>
          </p:spPr>
        </p:pic>
        <p:pic>
          <p:nvPicPr>
            <p:cNvPr id="9" name="Picture 4" descr="C:\Users\23077431\Desktop\Brochure Preparation\Front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6368012"/>
              <a:ext cx="9144000" cy="504056"/>
            </a:xfrm>
            <a:prstGeom prst="rect">
              <a:avLst/>
            </a:prstGeom>
            <a:noFill/>
          </p:spPr>
        </p:pic>
        <p:pic>
          <p:nvPicPr>
            <p:cNvPr id="10" name="Picture 9" descr="C:\Users\23077431\Desktop\Brochure Preparation\Fron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3590" y="5495076"/>
              <a:ext cx="9144000" cy="864096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3131840" y="206995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Best You . Our Best World.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2852936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Brand Name                       </a:t>
            </a:r>
            <a:r>
              <a:rPr lang="en-US" dirty="0" smtClean="0"/>
              <a:t>:     Fit N Charm </a:t>
            </a:r>
          </a:p>
          <a:p>
            <a:endParaRPr lang="en-US" dirty="0"/>
          </a:p>
          <a:p>
            <a:r>
              <a:rPr lang="en-US" b="1" dirty="0" smtClean="0"/>
              <a:t>Company Name                 </a:t>
            </a:r>
            <a:r>
              <a:rPr lang="en-US" dirty="0" smtClean="0"/>
              <a:t>:     BonnyRite Services Private Limited</a:t>
            </a:r>
          </a:p>
          <a:p>
            <a:endParaRPr lang="en-US" dirty="0"/>
          </a:p>
          <a:p>
            <a:r>
              <a:rPr lang="en-US" b="1" dirty="0" smtClean="0"/>
              <a:t>Purpose of Presentation  </a:t>
            </a:r>
            <a:r>
              <a:rPr lang="en-US" dirty="0" smtClean="0"/>
              <a:t>:      Investor Presentation </a:t>
            </a:r>
          </a:p>
          <a:p>
            <a:endParaRPr lang="en-US" dirty="0"/>
          </a:p>
          <a:p>
            <a:r>
              <a:rPr lang="en-US" b="1" dirty="0" smtClean="0"/>
              <a:t>Name of Presenters          </a:t>
            </a:r>
            <a:r>
              <a:rPr lang="en-US" dirty="0" smtClean="0"/>
              <a:t>:      Anil Shinkar              (Co-founder)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Avinash Ghorpade   (Co-founder)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83D-727E-4A7A-B706-30B63C2D966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10648</TotalTime>
  <Words>44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23077431</dc:creator>
  <cp:lastModifiedBy>SHINKAR ANIL R -MTWL</cp:lastModifiedBy>
  <cp:revision>144</cp:revision>
  <dcterms:created xsi:type="dcterms:W3CDTF">2015-05-03T10:54:31Z</dcterms:created>
  <dcterms:modified xsi:type="dcterms:W3CDTF">2015-07-10T14:24:58Z</dcterms:modified>
</cp:coreProperties>
</file>