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5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7575" y="696913"/>
            <a:ext cx="2609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838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Motor Sensor 0 Protocol Fault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0x083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6134100" cy="7086600"/>
          </a:xfrm>
        </p:spPr>
        <p:txBody>
          <a:bodyPr/>
          <a:lstStyle/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CM620A</a:t>
            </a:r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/>
              <a:t>The </a:t>
            </a:r>
            <a:r>
              <a:rPr lang="en-US" dirty="0" smtClean="0"/>
              <a:t>Infineon 5012 IC </a:t>
            </a:r>
            <a:r>
              <a:rPr lang="en-US" dirty="0" smtClean="0">
                <a:solidFill>
                  <a:srgbClr val="000000"/>
                </a:solidFill>
              </a:rPr>
              <a:t>has two interfaces, one being IIF(Incremental Interface) and the other being 3-wire SPI for each DIE. Motor angle is individually calculated using both interfaces.</a:t>
            </a:r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 smtClean="0"/>
              <a:t>The IC also provides </a:t>
            </a:r>
            <a:r>
              <a:rPr lang="en-US" dirty="0"/>
              <a:t>onboard diagnostics that are read by the microcontroller through SPI bus</a:t>
            </a:r>
            <a:endParaRPr lang="en-US" dirty="0" smtClean="0">
              <a:solidFill>
                <a:srgbClr val="000000"/>
              </a:solidFill>
            </a:endParaRPr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 smtClean="0"/>
              <a:t>This </a:t>
            </a:r>
            <a:r>
              <a:rPr lang="en-US" dirty="0" smtClean="0"/>
              <a:t>diagnostic is responsible for detecting faults in Motor angle </a:t>
            </a:r>
            <a:r>
              <a:rPr lang="en-US" dirty="0" smtClean="0"/>
              <a:t>0.</a:t>
            </a:r>
            <a:endParaRPr lang="en-US" dirty="0" smtClean="0"/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/>
              <a:t>Periodically the fault status register of </a:t>
            </a:r>
            <a:r>
              <a:rPr lang="en-US" dirty="0" smtClean="0"/>
              <a:t>Infineon 5012 </a:t>
            </a:r>
            <a:r>
              <a:rPr lang="en-US" dirty="0"/>
              <a:t>IC is </a:t>
            </a:r>
            <a:r>
              <a:rPr lang="en-US" dirty="0" smtClean="0"/>
              <a:t>queried through SPI bus.  </a:t>
            </a:r>
            <a:r>
              <a:rPr lang="en-US" dirty="0"/>
              <a:t>If </a:t>
            </a:r>
            <a:r>
              <a:rPr lang="en-US" dirty="0" smtClean="0"/>
              <a:t>any of the </a:t>
            </a:r>
            <a:r>
              <a:rPr lang="en-US" dirty="0"/>
              <a:t>fault </a:t>
            </a:r>
            <a:r>
              <a:rPr lang="en-US" dirty="0" smtClean="0"/>
              <a:t>bits </a:t>
            </a:r>
            <a:r>
              <a:rPr lang="en-US" dirty="0"/>
              <a:t>on s</a:t>
            </a:r>
            <a:r>
              <a:rPr lang="en-US" dirty="0" smtClean="0"/>
              <a:t>ensor </a:t>
            </a:r>
            <a:r>
              <a:rPr lang="en-US" dirty="0" smtClean="0"/>
              <a:t>is set, </a:t>
            </a:r>
            <a:r>
              <a:rPr lang="en-US" dirty="0"/>
              <a:t>then the fault is </a:t>
            </a:r>
            <a:r>
              <a:rPr lang="en-US" dirty="0" smtClean="0"/>
              <a:t>set.</a:t>
            </a:r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 smtClean="0"/>
              <a:t>					OR</a:t>
            </a:r>
            <a:endParaRPr lang="en-US" dirty="0"/>
          </a:p>
          <a:p>
            <a:pPr marL="171450" indent="-171450" algn="just" eaLnBrk="1" hangingPunct="1">
              <a:lnSpc>
                <a:spcPct val="90000"/>
              </a:lnSpc>
              <a:buNone/>
            </a:pPr>
            <a:r>
              <a:rPr lang="en-US" dirty="0" smtClean="0"/>
              <a:t>Motor angle calculated from the IIF </a:t>
            </a:r>
            <a:r>
              <a:rPr lang="en-US" dirty="0" smtClean="0"/>
              <a:t>interface is compared to the motor angle calculated from the SPI bus for each DIE and if the difference exceeds a certain  threshold, fault </a:t>
            </a:r>
            <a:r>
              <a:rPr lang="en-US" dirty="0"/>
              <a:t>accumulator is incremented via a standard P/N step approach.  If the fault accumulator is exceeds the threshold the fault is set.</a:t>
            </a:r>
          </a:p>
          <a:p>
            <a:pPr marL="171450" indent="-171450" algn="just"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Typical Fault Response: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/>
              <a:t>LOA Based Systems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F3</a:t>
            </a:r>
            <a:endParaRPr lang="en-US" dirty="0"/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/>
              <a:t>Non-LOA </a:t>
            </a:r>
            <a:r>
              <a:rPr lang="en-US" dirty="0"/>
              <a:t>Based Systems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F1</a:t>
            </a:r>
            <a:endParaRPr lang="en-US" dirty="0"/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F1</a:t>
            </a:r>
            <a:br>
              <a:rPr lang="en-US" dirty="0" smtClean="0"/>
            </a:br>
            <a:endParaRPr lang="en-US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Extremely </a:t>
            </a:r>
            <a:r>
              <a:rPr lang="en-US" dirty="0"/>
              <a:t>high motor velocities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/>
              <a:t>SPI communication </a:t>
            </a:r>
            <a:r>
              <a:rPr lang="en-US" dirty="0" smtClean="0"/>
              <a:t>failure.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IIF-ENCA Interface failure.</a:t>
            </a:r>
            <a:endParaRPr lang="en-US" dirty="0"/>
          </a:p>
          <a:p>
            <a:pPr lvl="2" algn="just" eaLnBrk="1" hangingPunct="1">
              <a:lnSpc>
                <a:spcPct val="90000"/>
              </a:lnSpc>
            </a:pPr>
            <a:r>
              <a:rPr lang="en-US" dirty="0" smtClean="0"/>
              <a:t>Infineon IC fault.</a:t>
            </a:r>
            <a:r>
              <a:rPr lang="en-US" b="1" dirty="0" smtClean="0"/>
              <a:t>    </a:t>
            </a:r>
            <a:endParaRPr lang="en-US" b="1" dirty="0"/>
          </a:p>
          <a:p>
            <a:pPr marL="685800" lvl="2" indent="0" algn="just" eaLnBrk="1" hangingPunct="1">
              <a:lnSpc>
                <a:spcPct val="90000"/>
              </a:lnSpc>
              <a:buNone/>
            </a:pPr>
            <a:endParaRPr lang="en-US" b="1" dirty="0"/>
          </a:p>
          <a:p>
            <a:pPr lvl="2" algn="just" eaLnBrk="1" hangingPunct="1">
              <a:lnSpc>
                <a:spcPct val="90000"/>
              </a:lnSpc>
            </a:pPr>
            <a:endParaRPr lang="en-US" b="1" dirty="0" smtClean="0"/>
          </a:p>
          <a:p>
            <a:pPr lvl="2" algn="just" eaLnBrk="1" hangingPunct="1">
              <a:lnSpc>
                <a:spcPct val="90000"/>
              </a:lnSpc>
            </a:pPr>
            <a:endParaRPr lang="en-US" b="1" dirty="0"/>
          </a:p>
          <a:p>
            <a:pPr lvl="2" algn="just" eaLnBrk="1" hangingPunct="1">
              <a:lnSpc>
                <a:spcPct val="90000"/>
              </a:lnSpc>
            </a:pPr>
            <a:endParaRPr lang="en-US" b="1" dirty="0" smtClean="0"/>
          </a:p>
          <a:p>
            <a:pPr lvl="2" algn="just" eaLnBrk="1" hangingPunct="1">
              <a:lnSpc>
                <a:spcPct val="90000"/>
              </a:lnSpc>
            </a:pPr>
            <a:endParaRPr lang="en-US" b="1" dirty="0"/>
          </a:p>
          <a:p>
            <a:pPr marL="685800" lvl="2" indent="0" algn="just" eaLnBrk="1" hangingPunct="1">
              <a:lnSpc>
                <a:spcPct val="90000"/>
              </a:lnSpc>
              <a:buNone/>
            </a:pPr>
            <a:endParaRPr lang="en-US" b="1" dirty="0"/>
          </a:p>
          <a:p>
            <a:pPr marL="685800" lvl="2" indent="0" algn="just" eaLnBrk="1" hangingPunct="1">
              <a:lnSpc>
                <a:spcPct val="90000"/>
              </a:lnSpc>
              <a:buNone/>
            </a:pPr>
            <a:endParaRPr lang="en-US" b="1" dirty="0" smtClean="0"/>
          </a:p>
          <a:p>
            <a:pPr marL="685800" lvl="2" indent="0" algn="just" eaLnBrk="1" hangingPunct="1">
              <a:lnSpc>
                <a:spcPct val="90000"/>
              </a:lnSpc>
              <a:buNone/>
            </a:pPr>
            <a:endParaRPr lang="en-US" b="1" dirty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78709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58419"/>
              </p:ext>
            </p:extLst>
          </p:nvPr>
        </p:nvGraphicFramePr>
        <p:xfrm>
          <a:off x="3581400" y="3733800"/>
          <a:ext cx="2886075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65"/>
                <a:gridCol w="228481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Cause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Invalid angle at IC’s DSP unit.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Invalid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inputs to IC’s internal ADC. 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Target Magnet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Loss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     This bit is set if the Magnet loss is detected.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IC’s internal Sin and Cos are out of limit.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Overflow at the IC’s DSP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unit.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Sensor Voltage Fault.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Motor angle at IIF interface vs. motor angle at SPI fault.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unused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2830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200</Words>
  <Application>Microsoft Office PowerPoint</Application>
  <PresentationFormat>Letter Paper (8.5x11 in)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Motor Sensor 0 Protocol Fault Overview NTC 0x083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86</cp:revision>
  <cp:lastPrinted>2016-02-23T18:19:31Z</cp:lastPrinted>
  <dcterms:created xsi:type="dcterms:W3CDTF">2006-04-03T12:46:29Z</dcterms:created>
  <dcterms:modified xsi:type="dcterms:W3CDTF">2016-09-13T14:50:10Z</dcterms:modified>
</cp:coreProperties>
</file>