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660"/>
  </p:normalViewPr>
  <p:slideViewPr>
    <p:cSldViewPr>
      <p:cViewPr>
        <p:scale>
          <a:sx n="100" d="100"/>
          <a:sy n="100" d="100"/>
        </p:scale>
        <p:origin x="-3006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4F19F4E-5855-439B-B611-CE4D8E1DA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8218C8F-B858-4FCB-ADD2-18E29BEA6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9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AF6-95A7-4EEC-BF66-AA85D2E35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2567F-A70C-438D-90BF-9D220B251C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5E0D9-B8EE-48F5-A5A7-2770FCD993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5125"/>
            <a:ext cx="6172200" cy="546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5200" y="1082675"/>
            <a:ext cx="3009900" cy="349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5200" y="4732338"/>
            <a:ext cx="3009900" cy="3497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AFAF6B-B16E-4605-8EDC-CBDD78CDA0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6177B-5A78-40C6-8B6B-F9D866ACB03D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E755B-4DB6-491D-8631-600256105329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E4B7DB-20CC-4FE9-9705-6197F88AECE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B1496-AD24-490A-A8BF-DF4C310C3AF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B728A3-E36B-4D23-9910-20F9E4FE6C3C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ADB5F-AF43-4DB6-B77D-647B96E787D6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79D0-8808-469D-8922-69AADB54A85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4DE500-B002-4D3A-9FEE-5434922E87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B653F0-CBED-4E09-9E3E-D95D0C2EBCE3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55681-BB82-49A3-9914-3156728202DE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0EE50D-6537-4B1C-94AD-64FBC91CA9F4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5125"/>
            <a:ext cx="1543050" cy="786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5125"/>
            <a:ext cx="4476750" cy="786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FCE54-A05C-4611-9C47-592798769F88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F44436-3129-4F60-85A1-480C5C2BBD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1082675"/>
            <a:ext cx="3009900" cy="714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188BA-A9A1-49B6-ABD1-C4ABD429C7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D894D-38A3-4A34-9823-06C5709038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B71D0-A62C-4615-97ED-B4A353530A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B16FAF-C696-4F65-A4B8-1C0EF76A34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D7B6F-313E-4C2C-8955-7C23AE03F8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997D6-FADE-437F-8668-69FF6D4AE6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600" i="1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DF8C484E-7707-4500-9BFE-25DC9F514DD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5125"/>
            <a:ext cx="6172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082675"/>
            <a:ext cx="6172200" cy="71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r>
              <a:rPr lang="en-US"/>
              <a:t>Nexteer Confidential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644" tIns="34322" rIns="68644" bIns="34322" numCol="1" anchor="t" anchorCtr="0" compatLnSpc="1">
            <a:prstTxWarp prst="textNoShape">
              <a:avLst/>
            </a:prstTxWarp>
          </a:bodyPr>
          <a:lstStyle>
            <a:lvl1pPr algn="r">
              <a:defRPr sz="600" i="1"/>
            </a:lvl1pPr>
          </a:lstStyle>
          <a:p>
            <a:fld id="{893DA24C-BE6E-462B-B805-AA8A260EDF81}" type="slidenum">
              <a:rPr lang="en-US"/>
              <a:pPr/>
              <a:t>‹#›</a:t>
            </a:fld>
            <a:r>
              <a:rPr lang="en-US"/>
              <a:t>Nexteer Confidential</a:t>
            </a:r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339725" y="1025525"/>
            <a:ext cx="6178550" cy="0"/>
          </a:xfrm>
          <a:prstGeom prst="line">
            <a:avLst/>
          </a:prstGeom>
          <a:noFill/>
          <a:ln w="76200" cmpd="tri">
            <a:solidFill>
              <a:srgbClr val="99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2pPr>
      <a:lvl3pPr marL="858838" indent="-173038" algn="l" defTabSz="685800" rtl="0" eaLnBrk="0" fontAlgn="base" hangingPunct="0">
        <a:spcBef>
          <a:spcPct val="20000"/>
        </a:spcBef>
        <a:spcAft>
          <a:spcPct val="0"/>
        </a:spcAft>
        <a:buChar char="•"/>
        <a:defRPr sz="1100">
          <a:solidFill>
            <a:schemeClr val="tx1"/>
          </a:solidFill>
          <a:latin typeface="+mn-lt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har char="–"/>
        <a:defRPr sz="1100">
          <a:solidFill>
            <a:schemeClr val="tx1"/>
          </a:solidFill>
          <a:latin typeface="+mn-lt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5pPr>
      <a:lvl6pPr marL="20018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6pPr>
      <a:lvl7pPr marL="24590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7pPr>
      <a:lvl8pPr marL="29162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8pPr>
      <a:lvl9pPr marL="3373438" indent="-171450" algn="l" defTabSz="685800" rtl="0" fontAlgn="base">
        <a:spcBef>
          <a:spcPct val="20000"/>
        </a:spcBef>
        <a:spcAft>
          <a:spcPct val="0"/>
        </a:spcAft>
        <a:buChar char="»"/>
        <a:defRPr sz="1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342900" y="152400"/>
            <a:ext cx="4610100" cy="758825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rgbClr val="000000"/>
                </a:solidFill>
              </a:rPr>
              <a:t>NTC </a:t>
            </a:r>
            <a:r>
              <a:rPr lang="en-US" sz="2000" dirty="0"/>
              <a:t>ECU Identification Fault</a:t>
            </a:r>
            <a:br>
              <a:rPr lang="en-US" sz="2000" dirty="0"/>
            </a:br>
            <a:r>
              <a:rPr lang="en-US" sz="2000" dirty="0" smtClean="0">
                <a:solidFill>
                  <a:srgbClr val="000000"/>
                </a:solidFill>
              </a:rPr>
              <a:t>Overview</a:t>
            </a:r>
            <a:r>
              <a:rPr lang="en-US" sz="1600" dirty="0">
                <a:solidFill>
                  <a:srgbClr val="000000"/>
                </a:solidFill>
              </a:rPr>
              <a:t/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NTC </a:t>
            </a:r>
            <a:r>
              <a:rPr lang="en-US" sz="1600" dirty="0" smtClean="0">
                <a:solidFill>
                  <a:srgbClr val="000000"/>
                </a:solidFill>
              </a:rPr>
              <a:t>0x0B9</a:t>
            </a:r>
            <a:endParaRPr lang="en-US" sz="1200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61950" y="1143000"/>
            <a:ext cx="6134100" cy="7086600"/>
          </a:xfrm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FDD: </a:t>
            </a:r>
            <a:r>
              <a:rPr lang="en-US" b="1" dirty="0" smtClean="0"/>
              <a:t>ES011A</a:t>
            </a: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Description:</a:t>
            </a:r>
          </a:p>
          <a:p>
            <a:pPr lvl="0"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00"/>
                </a:solidFill>
              </a:rPr>
              <a:t>This diagnostic is responsible for detecting </a:t>
            </a:r>
            <a:r>
              <a:rPr lang="en-US" dirty="0" smtClean="0">
                <a:solidFill>
                  <a:srgbClr val="000000"/>
                </a:solidFill>
              </a:rPr>
              <a:t>incorrect ECU Id either on the primary or secondary ECU. 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="1" dirty="0" smtClean="0"/>
          </a:p>
          <a:p>
            <a:pPr marL="171450" indent="-171450"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Diagnostic Overview: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Dual ECU Identification Function </a:t>
            </a:r>
            <a:r>
              <a:rPr lang="en-US" dirty="0"/>
              <a:t>shall indicate a negative result if either of the following conditions are </a:t>
            </a:r>
            <a:r>
              <a:rPr lang="en-US" dirty="0" smtClean="0"/>
              <a:t>true</a:t>
            </a:r>
          </a:p>
          <a:p>
            <a:pPr>
              <a:buFontTx/>
              <a:buChar char="-"/>
            </a:pPr>
            <a:r>
              <a:rPr lang="en-US" dirty="0" smtClean="0"/>
              <a:t>Primary </a:t>
            </a:r>
            <a:r>
              <a:rPr lang="en-US" dirty="0"/>
              <a:t>ECU Id is </a:t>
            </a:r>
            <a:r>
              <a:rPr lang="en-US" dirty="0" smtClean="0"/>
              <a:t>either 0 or 3</a:t>
            </a:r>
          </a:p>
          <a:p>
            <a:pPr>
              <a:buFontTx/>
              <a:buChar char="-"/>
            </a:pPr>
            <a:r>
              <a:rPr lang="en-US" dirty="0" smtClean="0"/>
              <a:t>Secondary ECU </a:t>
            </a:r>
            <a:r>
              <a:rPr lang="en-US" dirty="0"/>
              <a:t>Id </a:t>
            </a:r>
            <a:r>
              <a:rPr lang="en-US" dirty="0" smtClean="0"/>
              <a:t>is </a:t>
            </a:r>
            <a:r>
              <a:rPr lang="en-US" dirty="0"/>
              <a:t>either 0 or 3</a:t>
            </a:r>
          </a:p>
          <a:p>
            <a:pPr>
              <a:buFontTx/>
              <a:buChar char="-"/>
            </a:pPr>
            <a:r>
              <a:rPr lang="en-US" dirty="0"/>
              <a:t>Primary ECU </a:t>
            </a:r>
            <a:r>
              <a:rPr lang="en-US" dirty="0" smtClean="0"/>
              <a:t>Id is same as Secondary ECU Id</a:t>
            </a:r>
          </a:p>
          <a:p>
            <a:pPr>
              <a:buFontTx/>
              <a:buChar char="-"/>
            </a:pPr>
            <a:r>
              <a:rPr lang="en-US" dirty="0" smtClean="0"/>
              <a:t>Valid </a:t>
            </a:r>
            <a:r>
              <a:rPr lang="en-US" dirty="0" err="1"/>
              <a:t>SecdryEcuId</a:t>
            </a:r>
            <a:r>
              <a:rPr lang="en-US" dirty="0"/>
              <a:t> is not received in </a:t>
            </a:r>
            <a:r>
              <a:rPr lang="en-US" dirty="0" smtClean="0"/>
              <a:t>a specified time window</a:t>
            </a:r>
          </a:p>
          <a:p>
            <a:pPr>
              <a:buFontTx/>
              <a:buChar char="-"/>
            </a:pPr>
            <a:r>
              <a:rPr lang="en-US" dirty="0" smtClean="0"/>
              <a:t>ECU Communication time out occurs when trying to communicate with the secondary ECU</a:t>
            </a:r>
          </a:p>
          <a:p>
            <a:pPr marL="0" indent="0">
              <a:buNone/>
            </a:pPr>
            <a:r>
              <a:rPr lang="en-US" b="1" dirty="0" smtClean="0"/>
              <a:t>Typical </a:t>
            </a:r>
            <a:r>
              <a:rPr lang="en-US" b="1" dirty="0" smtClean="0"/>
              <a:t>Fault Response: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F3  Failure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dirty="0" smtClean="0"/>
              <a:t>Probable Sources (Most to Least Probable):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Communication Time out</a:t>
            </a:r>
            <a:endParaRPr lang="en-US" dirty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Broken pins to read the ECU Id or eithe</a:t>
            </a:r>
            <a:r>
              <a:rPr lang="en-US" dirty="0" smtClean="0"/>
              <a:t>r ECUs</a:t>
            </a:r>
            <a:endParaRPr lang="en-US" dirty="0" smtClean="0"/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Same ECU Id for both ECUs (Pin connection mismatch)</a:t>
            </a:r>
            <a:endParaRPr lang="en-US" dirty="0"/>
          </a:p>
          <a:p>
            <a:pPr marL="685800" lvl="2" indent="0" eaLnBrk="1" hangingPunct="1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0" y="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12"/>
          <p:cNvSpPr>
            <a:spLocks noChangeArrowheads="1"/>
          </p:cNvSpPr>
          <p:nvPr/>
        </p:nvSpPr>
        <p:spPr bwMode="auto">
          <a:xfrm>
            <a:off x="0" y="2762250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auto">
          <a:xfrm>
            <a:off x="0" y="3387725"/>
            <a:ext cx="6858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Text Box 336"/>
          <p:cNvSpPr txBox="1">
            <a:spLocks noChangeArrowheads="1"/>
          </p:cNvSpPr>
          <p:nvPr/>
        </p:nvSpPr>
        <p:spPr bwMode="auto">
          <a:xfrm>
            <a:off x="5562600" y="8686800"/>
            <a:ext cx="1143000" cy="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Rev: 1.0</a:t>
            </a:r>
          </a:p>
          <a:p>
            <a:pPr defTabSz="685800">
              <a:lnSpc>
                <a:spcPct val="40000"/>
              </a:lnSpc>
              <a:spcBef>
                <a:spcPct val="50000"/>
              </a:spcBef>
            </a:pPr>
            <a:r>
              <a:rPr lang="en-US" sz="800" dirty="0"/>
              <a:t>Modified: </a:t>
            </a:r>
            <a:r>
              <a:rPr lang="en-US" sz="800" dirty="0" smtClean="0"/>
              <a:t>nn-Jan-13</a:t>
            </a:r>
            <a:endParaRPr lang="en-US" sz="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77870"/>
              </p:ext>
            </p:extLst>
          </p:nvPr>
        </p:nvGraphicFramePr>
        <p:xfrm>
          <a:off x="4953000" y="152400"/>
          <a:ext cx="1371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381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Initialization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Periodic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Event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049571"/>
              </p:ext>
            </p:extLst>
          </p:nvPr>
        </p:nvGraphicFramePr>
        <p:xfrm>
          <a:off x="3400425" y="5029200"/>
          <a:ext cx="2800350" cy="295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06"/>
                <a:gridCol w="2216944"/>
              </a:tblGrid>
              <a:tr h="23484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Cause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Identical ECU Identification Fault</a:t>
                      </a: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0383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Primary ECU Invalid Identifier Fault</a:t>
                      </a:r>
                      <a:endParaRPr lang="en-US" sz="1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64205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Secondary ECU Invalid Identifier Fault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3484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Primary ECU Identifier Not Read Fault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78883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Secondary ECU Identifier Not Read Fault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9356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Secondary </a:t>
                      </a: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Request Identifier Time Out Fault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9356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Ecu</a:t>
                      </a:r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Communication Time Out Fault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23484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Unused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defTabSz="685800"/>
            <a:r>
              <a:rPr lang="en-US"/>
              <a:t>Nexteer Confidential</a:t>
            </a:r>
          </a:p>
        </p:txBody>
      </p:sp>
      <p:graphicFrame>
        <p:nvGraphicFramePr>
          <p:cNvPr id="931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32830"/>
              </p:ext>
            </p:extLst>
          </p:nvPr>
        </p:nvGraphicFramePr>
        <p:xfrm>
          <a:off x="76200" y="1295400"/>
          <a:ext cx="6477000" cy="2346960"/>
        </p:xfrm>
        <a:graphic>
          <a:graphicData uri="http://schemas.openxmlformats.org/drawingml/2006/table">
            <a:tbl>
              <a:tblPr/>
              <a:tblGrid>
                <a:gridCol w="849313"/>
                <a:gridCol w="5627687"/>
              </a:tblGrid>
              <a:tr h="213360"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Initial Release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463"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6" name="Rectangle 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900" dirty="0" smtClean="0"/>
              <a:t>Revision 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170</Words>
  <Application>Microsoft Office PowerPoint</Application>
  <PresentationFormat>Letter Paper (8.5x11 in)</PresentationFormat>
  <Paragraphs>48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Default Design</vt:lpstr>
      <vt:lpstr>1_Default Design</vt:lpstr>
      <vt:lpstr>NTC ECU Identification Fault Overview NTC 0x0B9</vt:lpstr>
      <vt:lpstr>Revision Log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Mark Colosky</dc:creator>
  <cp:lastModifiedBy>Kumaraswamy, Samanth</cp:lastModifiedBy>
  <cp:revision>69</cp:revision>
  <dcterms:created xsi:type="dcterms:W3CDTF">2006-04-03T12:46:29Z</dcterms:created>
  <dcterms:modified xsi:type="dcterms:W3CDTF">2016-11-09T19:48:04Z</dcterms:modified>
</cp:coreProperties>
</file>