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48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0x0AA.0 LOA Rapid Shutdown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in the event that conditions do not allow continued operation, it is </a:t>
            </a:r>
            <a:r>
              <a:rPr lang="en-US" dirty="0" err="1" smtClean="0"/>
              <a:t>LoaMgr’s</a:t>
            </a:r>
            <a:r>
              <a:rPr lang="en-US" dirty="0" smtClean="0"/>
              <a:t> responsibility to request system shutdown.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err="1" smtClean="0"/>
              <a:t>LoaMgr</a:t>
            </a:r>
            <a:r>
              <a:rPr lang="en-US" dirty="0" smtClean="0"/>
              <a:t> includes many calibrations used to determine correct system response.  </a:t>
            </a:r>
            <a:r>
              <a:rPr lang="en-US" dirty="0" smtClean="0"/>
              <a:t>Some of them</a:t>
            </a:r>
            <a:r>
              <a:rPr lang="en-US" dirty="0" smtClean="0"/>
              <a:t>  can </a:t>
            </a:r>
            <a:r>
              <a:rPr lang="en-US" dirty="0" smtClean="0"/>
              <a:t>be given values to intentionally trigger this fault.  </a:t>
            </a:r>
            <a:r>
              <a:rPr lang="en-US" dirty="0" err="1" smtClean="0"/>
              <a:t>LoaMgr</a:t>
            </a:r>
            <a:r>
              <a:rPr lang="en-US" dirty="0" smtClean="0"/>
              <a:t> </a:t>
            </a:r>
            <a:r>
              <a:rPr lang="en-US" dirty="0" smtClean="0"/>
              <a:t>reacts </a:t>
            </a:r>
            <a:r>
              <a:rPr lang="en-US" dirty="0" smtClean="0"/>
              <a:t>instantly because </a:t>
            </a:r>
            <a:r>
              <a:rPr lang="en-US" dirty="0" smtClean="0"/>
              <a:t>all </a:t>
            </a:r>
            <a:r>
              <a:rPr lang="en-US" dirty="0" err="1" smtClean="0"/>
              <a:t>debounce</a:t>
            </a:r>
            <a:r>
              <a:rPr lang="en-US" dirty="0" smtClean="0"/>
              <a:t> operations are assumed to happen in outside functions that feed </a:t>
            </a:r>
            <a:r>
              <a:rPr lang="en-US" dirty="0" err="1" smtClean="0"/>
              <a:t>intputs</a:t>
            </a:r>
            <a:r>
              <a:rPr lang="en-US" dirty="0" smtClean="0"/>
              <a:t> to </a:t>
            </a:r>
            <a:r>
              <a:rPr lang="en-US" dirty="0" err="1" smtClean="0"/>
              <a:t>LoaMgr</a:t>
            </a:r>
            <a:r>
              <a:rPr lang="en-US" dirty="0" smtClean="0"/>
              <a:t>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</a:t>
            </a:r>
            <a:r>
              <a:rPr lang="en-US" dirty="0" smtClean="0"/>
              <a:t>F1.  </a:t>
            </a:r>
            <a:r>
              <a:rPr lang="en-US" dirty="0" smtClean="0"/>
              <a:t>The fault is intended to produce </a:t>
            </a:r>
            <a:r>
              <a:rPr lang="en-US" dirty="0" smtClean="0"/>
              <a:t>immediate shutdown of the system.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One of </a:t>
            </a:r>
            <a:r>
              <a:rPr lang="en-US" dirty="0" err="1" smtClean="0"/>
              <a:t>LoaMgr’s</a:t>
            </a:r>
            <a:r>
              <a:rPr lang="en-US" dirty="0" smtClean="0"/>
              <a:t> “Independent Signals” inputs has a runtime value that matches up with one of the “Response” calibrations whose </a:t>
            </a:r>
            <a:r>
              <a:rPr lang="en-US" dirty="0" err="1" smtClean="0"/>
              <a:t>cal</a:t>
            </a:r>
            <a:r>
              <a:rPr lang="en-US" dirty="0" smtClean="0"/>
              <a:t> value is set to 5.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dirty="0"/>
              <a:t>of </a:t>
            </a:r>
            <a:r>
              <a:rPr lang="en-US" dirty="0" err="1"/>
              <a:t>LoaMgr’s</a:t>
            </a:r>
            <a:r>
              <a:rPr lang="en-US" dirty="0"/>
              <a:t> “Independent Signals” </a:t>
            </a:r>
            <a:r>
              <a:rPr lang="en-US" dirty="0" smtClean="0"/>
              <a:t>inputs is receiving an initial value has </a:t>
            </a:r>
            <a:r>
              <a:rPr lang="en-US" dirty="0"/>
              <a:t>a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to 5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or more issues exist in the system simultaneously, which automatically promotes </a:t>
            </a:r>
            <a:r>
              <a:rPr lang="en-US" dirty="0" err="1" smtClean="0"/>
              <a:t>LoaMgr</a:t>
            </a:r>
            <a:r>
              <a:rPr lang="en-US" dirty="0" smtClean="0"/>
              <a:t> response from calibrated values to a hardcoded response of 5 (Rapid Shutdown Requested).  Example:  System was already using TLOA due to lost </a:t>
            </a:r>
            <a:r>
              <a:rPr lang="en-US" dirty="0" err="1" smtClean="0"/>
              <a:t>handwheel</a:t>
            </a:r>
            <a:r>
              <a:rPr lang="en-US" dirty="0" smtClean="0"/>
              <a:t> torque signals, and then the system loses motor current signals.  Each response (</a:t>
            </a:r>
            <a:r>
              <a:rPr lang="en-US" dirty="0" err="1" smtClean="0"/>
              <a:t>HwTq</a:t>
            </a:r>
            <a:r>
              <a:rPr lang="en-US" dirty="0" smtClean="0"/>
              <a:t> and </a:t>
            </a:r>
            <a:r>
              <a:rPr lang="en-US" dirty="0" err="1" smtClean="0"/>
              <a:t>MotCurr</a:t>
            </a:r>
            <a:r>
              <a:rPr lang="en-US" dirty="0" smtClean="0"/>
              <a:t>) by itself might be </a:t>
            </a:r>
            <a:r>
              <a:rPr lang="en-US" dirty="0" err="1" smtClean="0"/>
              <a:t>cal’d</a:t>
            </a:r>
            <a:r>
              <a:rPr lang="en-US" dirty="0" smtClean="0"/>
              <a:t> to engage software-based mitigation (TLOA and Voltage Mode), but together they are deemed an illegal combination.  Illegal combinations result in </a:t>
            </a:r>
            <a:r>
              <a:rPr lang="en-US" smtClean="0"/>
              <a:t>F1 shutdown.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101</Words>
  <Application>Microsoft Office PowerPoint</Application>
  <PresentationFormat>Letter Paper (8.5x11 in)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0x0AA.0 LOA Rapid Shutdown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58</cp:revision>
  <dcterms:created xsi:type="dcterms:W3CDTF">2006-04-03T12:46:29Z</dcterms:created>
  <dcterms:modified xsi:type="dcterms:W3CDTF">2015-03-28T15:08:00Z</dcterms:modified>
</cp:coreProperties>
</file>