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1488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0x0AB.0 LOA Controlled Shutdown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SF049A Loss of Assist Manager tries to avoid system shutdown when safe sensor redundancy is still in tact.  </a:t>
            </a:r>
            <a:r>
              <a:rPr lang="en-US" dirty="0" smtClean="0"/>
              <a:t>However, in the event that conditions do not allow continued operation, it is </a:t>
            </a:r>
            <a:r>
              <a:rPr lang="en-US" dirty="0" err="1" smtClean="0"/>
              <a:t>LoaMgr’s</a:t>
            </a:r>
            <a:r>
              <a:rPr lang="en-US" dirty="0" smtClean="0"/>
              <a:t> responsibility to request system shutdown.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err="1" smtClean="0"/>
              <a:t>LoaMgr</a:t>
            </a:r>
            <a:r>
              <a:rPr lang="en-US" dirty="0" smtClean="0"/>
              <a:t> includes many calibrations used to determine correct system response.  </a:t>
            </a:r>
            <a:r>
              <a:rPr lang="en-US" dirty="0" smtClean="0"/>
              <a:t>Some of them</a:t>
            </a:r>
            <a:r>
              <a:rPr lang="en-US" dirty="0" smtClean="0"/>
              <a:t>  can </a:t>
            </a:r>
            <a:r>
              <a:rPr lang="en-US" dirty="0" smtClean="0"/>
              <a:t>be given values to intentionally trigger this fault.  </a:t>
            </a:r>
            <a:r>
              <a:rPr lang="en-US" dirty="0" err="1" smtClean="0"/>
              <a:t>LoaMgr</a:t>
            </a:r>
            <a:r>
              <a:rPr lang="en-US" dirty="0" smtClean="0"/>
              <a:t> </a:t>
            </a:r>
            <a:r>
              <a:rPr lang="en-US" dirty="0" smtClean="0"/>
              <a:t>reacts </a:t>
            </a:r>
            <a:r>
              <a:rPr lang="en-US" dirty="0" smtClean="0"/>
              <a:t>instantly because </a:t>
            </a:r>
            <a:r>
              <a:rPr lang="en-US" dirty="0" smtClean="0"/>
              <a:t>all </a:t>
            </a:r>
            <a:r>
              <a:rPr lang="en-US" dirty="0" err="1" smtClean="0"/>
              <a:t>debounce</a:t>
            </a:r>
            <a:r>
              <a:rPr lang="en-US" dirty="0" smtClean="0"/>
              <a:t> operations are assumed to happen in outside functions that feed </a:t>
            </a:r>
            <a:r>
              <a:rPr lang="en-US" dirty="0" err="1" smtClean="0"/>
              <a:t>intputs</a:t>
            </a:r>
            <a:r>
              <a:rPr lang="en-US" dirty="0" smtClean="0"/>
              <a:t> to </a:t>
            </a:r>
            <a:r>
              <a:rPr lang="en-US" dirty="0" err="1" smtClean="0"/>
              <a:t>LoaMgr</a:t>
            </a:r>
            <a:r>
              <a:rPr lang="en-US" dirty="0" smtClean="0"/>
              <a:t>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</a:t>
            </a:r>
            <a:r>
              <a:rPr lang="en-US" b="1" dirty="0"/>
              <a:t>F3 Notification Only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diagnostic is set to an </a:t>
            </a:r>
            <a:r>
              <a:rPr lang="en-US" dirty="0" smtClean="0"/>
              <a:t>F2.  </a:t>
            </a:r>
            <a:r>
              <a:rPr lang="en-US" dirty="0" smtClean="0"/>
              <a:t>The fault is intended to produce </a:t>
            </a:r>
            <a:r>
              <a:rPr lang="en-US" dirty="0" smtClean="0"/>
              <a:t>shutdown of the system </a:t>
            </a:r>
            <a:r>
              <a:rPr lang="en-US" dirty="0" smtClean="0"/>
              <a:t>and apply damping to control </a:t>
            </a:r>
            <a:r>
              <a:rPr lang="en-US" dirty="0" err="1" smtClean="0"/>
              <a:t>handwheel</a:t>
            </a:r>
            <a:r>
              <a:rPr lang="en-US" dirty="0" smtClean="0"/>
              <a:t> kick</a:t>
            </a:r>
            <a:r>
              <a:rPr lang="en-US" dirty="0" smtClean="0"/>
              <a:t>. 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One of </a:t>
            </a:r>
            <a:r>
              <a:rPr lang="en-US" dirty="0" err="1" smtClean="0"/>
              <a:t>LoaMgr’s</a:t>
            </a:r>
            <a:r>
              <a:rPr lang="en-US" dirty="0" smtClean="0"/>
              <a:t> “Independent Signals” inputs has a runtime value that matches up with one of the “Response” calibrations whose </a:t>
            </a:r>
            <a:r>
              <a:rPr lang="en-US" dirty="0" err="1" smtClean="0"/>
              <a:t>cal</a:t>
            </a:r>
            <a:r>
              <a:rPr lang="en-US" dirty="0" smtClean="0"/>
              <a:t> value is set to 4.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One </a:t>
            </a:r>
            <a:r>
              <a:rPr lang="en-US" dirty="0"/>
              <a:t>of </a:t>
            </a:r>
            <a:r>
              <a:rPr lang="en-US" dirty="0" err="1"/>
              <a:t>LoaMgr’s</a:t>
            </a:r>
            <a:r>
              <a:rPr lang="en-US" dirty="0"/>
              <a:t> “Independent Signals” </a:t>
            </a:r>
            <a:r>
              <a:rPr lang="en-US" dirty="0" smtClean="0"/>
              <a:t>inputs is receiving an initial value has </a:t>
            </a:r>
            <a:r>
              <a:rPr lang="en-US" dirty="0"/>
              <a:t>a value that matches up with one of the “Response” calibrations whose </a:t>
            </a:r>
            <a:r>
              <a:rPr lang="en-US" dirty="0" err="1"/>
              <a:t>cal</a:t>
            </a:r>
            <a:r>
              <a:rPr lang="en-US" dirty="0"/>
              <a:t> value is set </a:t>
            </a:r>
            <a:r>
              <a:rPr lang="en-US"/>
              <a:t>to </a:t>
            </a:r>
            <a:r>
              <a:rPr lang="en-US" smtClean="0"/>
              <a:t>4.</a:t>
            </a:r>
            <a:endParaRPr 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5943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Kevin Derry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035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925512"/>
                <a:gridCol w="49530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SF049A v1.0.0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101</Words>
  <Application>Microsoft Office PowerPoint</Application>
  <PresentationFormat>Letter Paper (8.5x11 in)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0x0AB.0 LOA Controlled Shutdown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59</cp:revision>
  <dcterms:created xsi:type="dcterms:W3CDTF">2006-04-03T12:46:29Z</dcterms:created>
  <dcterms:modified xsi:type="dcterms:W3CDTF">2015-03-28T15:09:58Z</dcterms:modified>
</cp:coreProperties>
</file>