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35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0x0AC.0 Handwheel Torque Independent Signals Too Low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customers want to prevent EPS from operating when issues occur repeatedly across ignition cycles.  Nexteer’s strategy is to provide NTCs for each issue to be tracked.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Input signal HwTqIdptSig_Cnt_u08 represents the currently active number of Handwheel Torque signals.  When the number of independent signals is equal to or less than a calibration in </a:t>
            </a:r>
            <a:r>
              <a:rPr lang="en-US" dirty="0" err="1" smtClean="0"/>
              <a:t>LoaMgr</a:t>
            </a:r>
            <a:r>
              <a:rPr lang="en-US" dirty="0" smtClean="0"/>
              <a:t>, the fault status is set instantly to Failed.  </a:t>
            </a:r>
            <a:r>
              <a:rPr lang="en-US" dirty="0" err="1" smtClean="0"/>
              <a:t>LoaMgr</a:t>
            </a:r>
            <a:r>
              <a:rPr lang="en-US" dirty="0" smtClean="0"/>
              <a:t> can react instantly because the function providing the input signal is expected to </a:t>
            </a:r>
            <a:r>
              <a:rPr lang="en-US" dirty="0" err="1" smtClean="0"/>
              <a:t>debounce</a:t>
            </a:r>
            <a:r>
              <a:rPr lang="en-US" dirty="0" smtClean="0"/>
              <a:t> before dropping to a lower value.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F3.  </a:t>
            </a:r>
            <a:r>
              <a:rPr lang="en-US" dirty="0" smtClean="0"/>
              <a:t>The fault is intended to produce not immediate change in system behavior.  Its purpose is to allow disabling of EPS at the beginning of the Nth ignition cycle.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individual </a:t>
            </a:r>
            <a:r>
              <a:rPr lang="en-US" dirty="0" err="1" smtClean="0"/>
              <a:t>handwheel</a:t>
            </a:r>
            <a:r>
              <a:rPr lang="en-US" dirty="0" smtClean="0"/>
              <a:t> torque sensor is offline, due to being out of range or perhaps a protocol issue.  This should result in an upstream F3 in an ES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pair or more of sensors do not correlate with one another.  This should result in an additional F3 fault from the upstream ES function: Handwheel Torque Correlation.</a:t>
            </a: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109</Words>
  <Application>Microsoft Office PowerPoint</Application>
  <PresentationFormat>Letter Paper (8.5x11 in)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0x0AC.0 Handwheel Torque Independent Signals Too Low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51</cp:revision>
  <dcterms:created xsi:type="dcterms:W3CDTF">2006-04-03T12:46:29Z</dcterms:created>
  <dcterms:modified xsi:type="dcterms:W3CDTF">2015-03-27T19:20:59Z</dcterms:modified>
</cp:coreProperties>
</file>