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235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3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4610100" cy="682625"/>
          </a:xfrm>
        </p:spPr>
        <p:txBody>
          <a:bodyPr/>
          <a:lstStyle/>
          <a:p>
            <a:pPr eaLnBrk="1" hangingPunct="1"/>
            <a:r>
              <a:rPr lang="en-US" sz="2000" dirty="0" smtClean="0"/>
              <a:t>NTC Overview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NTC </a:t>
            </a:r>
            <a:r>
              <a:rPr lang="en-US" sz="1600" dirty="0" smtClean="0"/>
              <a:t>0x0AF.0 Inverter Independent Signals Too Low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143000"/>
            <a:ext cx="59817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SF049A Loss of Assist Manager tries to avoid system shutdown when safe sensor redundancy is still in tact.  </a:t>
            </a:r>
            <a:r>
              <a:rPr lang="en-US" dirty="0" smtClean="0"/>
              <a:t>However, customers want to prevent EPS from operating when issues occur repeatedly across ignition cycles.  Nexteer’s strategy is to provide NTCs for each issue to be tracked.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  <a:br>
              <a:rPr lang="en-US" b="1" dirty="0" smtClean="0"/>
            </a:br>
            <a:r>
              <a:rPr lang="en-US" dirty="0" smtClean="0"/>
              <a:t> </a:t>
            </a:r>
            <a:r>
              <a:rPr lang="en-US" dirty="0" smtClean="0"/>
              <a:t>Input signal IvtrIdptSig_Cnt_u08 represents the currently active number of Inverters.  When the number of independent signals is equal to or less than a calibration in </a:t>
            </a:r>
            <a:r>
              <a:rPr lang="en-US" dirty="0" err="1" smtClean="0"/>
              <a:t>LoaMgr</a:t>
            </a:r>
            <a:r>
              <a:rPr lang="en-US" dirty="0" smtClean="0"/>
              <a:t>, the fault status is set instantly to Failed.  </a:t>
            </a:r>
            <a:r>
              <a:rPr lang="en-US" dirty="0" err="1" smtClean="0"/>
              <a:t>LoaMgr</a:t>
            </a:r>
            <a:r>
              <a:rPr lang="en-US" dirty="0" smtClean="0"/>
              <a:t> can react instantly because the function providing the input signal is expected to </a:t>
            </a:r>
            <a:r>
              <a:rPr lang="en-US" dirty="0" err="1" smtClean="0"/>
              <a:t>debounce</a:t>
            </a:r>
            <a:r>
              <a:rPr lang="en-US" dirty="0" smtClean="0"/>
              <a:t> before dropping to a lower value.</a:t>
            </a:r>
            <a:endParaRPr lang="en-US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b="1" dirty="0" smtClean="0"/>
              <a:t>Typical Fault Response: </a:t>
            </a:r>
            <a:r>
              <a:rPr lang="en-US" b="1" dirty="0"/>
              <a:t>F3 Notification Only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diagnostic is set to an F3.  </a:t>
            </a:r>
            <a:r>
              <a:rPr lang="en-US" dirty="0" smtClean="0"/>
              <a:t>The fault is intended to produce not immediate change in system behavior.  Its purpose is to allow disabling of EPS at the beginning of the Nth ignition cycle.  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This fault should never get used in single-inverter EA3 programs because the IvtrIdptSig_Cnt_u08 input port of </a:t>
            </a:r>
            <a:r>
              <a:rPr lang="en-US" dirty="0" err="1" smtClean="0"/>
              <a:t>LoaMgr</a:t>
            </a:r>
            <a:r>
              <a:rPr lang="en-US" dirty="0" smtClean="0"/>
              <a:t> will remain disconnected.  There is no upstream function to send this signal into </a:t>
            </a:r>
            <a:r>
              <a:rPr lang="en-US" dirty="0" err="1" smtClean="0"/>
              <a:t>LoaMgr</a:t>
            </a:r>
            <a:r>
              <a:rPr lang="en-US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Fault may be active because the threshold calibration value is set too high.  For a single-inverter design, threshold </a:t>
            </a:r>
            <a:r>
              <a:rPr lang="en-US" dirty="0" err="1" smtClean="0"/>
              <a:t>cal</a:t>
            </a:r>
            <a:r>
              <a:rPr lang="en-US" dirty="0" smtClean="0"/>
              <a:t> should be zero.  For a dual-inverter design, threshold </a:t>
            </a:r>
            <a:r>
              <a:rPr lang="en-US" dirty="0" err="1" smtClean="0"/>
              <a:t>cal</a:t>
            </a:r>
            <a:r>
              <a:rPr lang="en-US" dirty="0" smtClean="0"/>
              <a:t> should </a:t>
            </a:r>
            <a:r>
              <a:rPr lang="en-US" smtClean="0"/>
              <a:t>be zero or one.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Fault may be active because </a:t>
            </a:r>
            <a:r>
              <a:rPr lang="en-US" dirty="0" err="1" smtClean="0"/>
              <a:t>LoaMgr</a:t>
            </a:r>
            <a:r>
              <a:rPr lang="en-US" dirty="0" smtClean="0"/>
              <a:t> input port was not stubbed out with the correct Initial Value.  Should be stubbed with a value of 2.</a:t>
            </a:r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15943"/>
              </p:ext>
            </p:extLst>
          </p:nvPr>
        </p:nvGraphicFramePr>
        <p:xfrm>
          <a:off x="76200" y="6019800"/>
          <a:ext cx="67056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092700"/>
                <a:gridCol w="763587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Kevin Derry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27" name="Group 111"/>
          <p:cNvGraphicFramePr>
            <a:graphicFrameLocks noGrp="1"/>
          </p:cNvGraphicFramePr>
          <p:nvPr/>
        </p:nvGraphicFramePr>
        <p:xfrm>
          <a:off x="76200" y="3352800"/>
          <a:ext cx="6705600" cy="868680"/>
        </p:xfrm>
        <a:graphic>
          <a:graphicData uri="http://schemas.openxmlformats.org/drawingml/2006/table">
            <a:tbl>
              <a:tblPr/>
              <a:tblGrid>
                <a:gridCol w="2590800"/>
                <a:gridCol w="4114800"/>
              </a:tblGrid>
              <a:tr h="144463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 of Unusual Event setting NTC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Root Cause / 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8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55035"/>
              </p:ext>
            </p:extLst>
          </p:nvPr>
        </p:nvGraphicFramePr>
        <p:xfrm>
          <a:off x="76200" y="1219200"/>
          <a:ext cx="6705600" cy="1066800"/>
        </p:xfrm>
        <a:graphic>
          <a:graphicData uri="http://schemas.openxmlformats.org/drawingml/2006/table">
            <a:tbl>
              <a:tblPr/>
              <a:tblGrid>
                <a:gridCol w="827088"/>
                <a:gridCol w="925512"/>
                <a:gridCol w="49530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FDD &amp; Rev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Modifications to Diagnostic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3/27/2015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SF049A v1.0.0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smtClean="0"/>
              <a:t>Algorithm Changes / Lessons Learned / 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109</Words>
  <Application>Microsoft Office PowerPoint</Application>
  <PresentationFormat>Letter Paper (8.5x11 in)</PresentationFormat>
  <Paragraphs>38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Overview NTC 0x0AF.0 Inverter Independent Signals Too Low</vt:lpstr>
      <vt:lpstr>Algorithm Changes / Lessons Learned / 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Windows User</cp:lastModifiedBy>
  <cp:revision>56</cp:revision>
  <dcterms:created xsi:type="dcterms:W3CDTF">2006-04-03T12:46:29Z</dcterms:created>
  <dcterms:modified xsi:type="dcterms:W3CDTF">2015-03-27T20:14:27Z</dcterms:modified>
</cp:coreProperties>
</file>