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6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70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54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7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41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30768-E7F4-4DEE-8F86-0CF3FEDC7C51}" type="datetimeFigureOut">
              <a:rPr lang="en-US" smtClean="0"/>
              <a:t>4/1/2015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90D5-2ED6-4B33-BA2D-A5C2C021F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SF049A_LoaMgr_v1.0.0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Data </a:t>
            </a:r>
            <a:r>
              <a:rPr lang="en-US" sz="2400" dirty="0" smtClean="0"/>
              <a:t>Dictionary report shows errors due to bug in VerifyDD tool.  </a:t>
            </a:r>
            <a:r>
              <a:rPr lang="en-US" sz="2400" dirty="0" err="1" smtClean="0"/>
              <a:t>DataDict.Constants</a:t>
            </a:r>
            <a:r>
              <a:rPr lang="en-US" sz="2400" dirty="0" smtClean="0"/>
              <a:t> are named in ALL CAPS, so the tool thinks that units are spelled wrong (CNT instead of </a:t>
            </a:r>
            <a:r>
              <a:rPr lang="en-US" sz="2400" dirty="0" err="1" smtClean="0"/>
              <a:t>Cnt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334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SF049A_LoaMgr_v1.0.0</vt:lpstr>
    </vt:vector>
  </TitlesOfParts>
  <Company>Nexteer Automotive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2015-03-28T12:43:58Z</dcterms:created>
  <dcterms:modified xsi:type="dcterms:W3CDTF">2015-04-01T17:56:02Z</dcterms:modified>
</cp:coreProperties>
</file>