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DF00-F955-4945-B0D9-68955BBEA3F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DB2A-D5B2-4A93-B86E-5BF67A3D4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1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DF00-F955-4945-B0D9-68955BBEA3F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DB2A-D5B2-4A93-B86E-5BF67A3D4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DF00-F955-4945-B0D9-68955BBEA3F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DB2A-D5B2-4A93-B86E-5BF67A3D4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98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DF00-F955-4945-B0D9-68955BBEA3F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DB2A-D5B2-4A93-B86E-5BF67A3D4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0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DF00-F955-4945-B0D9-68955BBEA3F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DB2A-D5B2-4A93-B86E-5BF67A3D4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4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DF00-F955-4945-B0D9-68955BBEA3F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DB2A-D5B2-4A93-B86E-5BF67A3D4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99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DF00-F955-4945-B0D9-68955BBEA3F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DB2A-D5B2-4A93-B86E-5BF67A3D4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1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DF00-F955-4945-B0D9-68955BBEA3F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DB2A-D5B2-4A93-B86E-5BF67A3D4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DF00-F955-4945-B0D9-68955BBEA3F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DB2A-D5B2-4A93-B86E-5BF67A3D4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09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DF00-F955-4945-B0D9-68955BBEA3F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DB2A-D5B2-4A93-B86E-5BF67A3D4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8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DF00-F955-4945-B0D9-68955BBEA3F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DB2A-D5B2-4A93-B86E-5BF67A3D4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77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DF00-F955-4945-B0D9-68955BBEA3F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4DB2A-D5B2-4A93-B86E-5BF67A3D4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88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информационных систем. Лекция №10</a:t>
            </a:r>
          </a:p>
        </p:txBody>
      </p:sp>
    </p:spTree>
    <p:extLst>
      <p:ext uri="{BB962C8B-B14F-4D97-AF65-F5344CB8AC3E}">
        <p14:creationId xmlns:p14="http://schemas.microsoft.com/office/powerpoint/2010/main" val="77165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70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Структуры объявляются с помощью ключевого слова </a:t>
            </a:r>
            <a:r>
              <a:rPr lang="en-US" dirty="0" err="1" smtClean="0"/>
              <a:t>struct</a:t>
            </a:r>
            <a:endParaRPr lang="ru-RU" dirty="0" smtClean="0"/>
          </a:p>
          <a:p>
            <a:r>
              <a:rPr lang="ru-RU" dirty="0" smtClean="0"/>
              <a:t>Структуры похожи на классы, но в отличие от классов, с помощью них создают тип значение, а не ссылочный тип</a:t>
            </a:r>
          </a:p>
          <a:p>
            <a:r>
              <a:rPr lang="ru-RU" dirty="0" smtClean="0"/>
              <a:t>При использовании структур может возникнуть ряд сложностей, из-за чего их не рекомендуется использовать в программах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2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49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полей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структуры в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76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ref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22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 / unboxing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1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и 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06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98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76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Структуры</vt:lpstr>
      <vt:lpstr>Структуры</vt:lpstr>
      <vt:lpstr>Объявление структуры</vt:lpstr>
      <vt:lpstr>Инициализация полей структуры</vt:lpstr>
      <vt:lpstr>Передача структуры в метод</vt:lpstr>
      <vt:lpstr>Ключевое слово ref</vt:lpstr>
      <vt:lpstr>Boxing / unboxing</vt:lpstr>
      <vt:lpstr>Структуры и свойства</vt:lpstr>
      <vt:lpstr>Зачем нужны структуры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</dc:title>
  <dc:creator>Андрей</dc:creator>
  <cp:lastModifiedBy>Андрей</cp:lastModifiedBy>
  <cp:revision>4</cp:revision>
  <dcterms:created xsi:type="dcterms:W3CDTF">2024-11-10T13:15:17Z</dcterms:created>
  <dcterms:modified xsi:type="dcterms:W3CDTF">2024-11-18T12:46:04Z</dcterms:modified>
</cp:coreProperties>
</file>