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8C62-2E43-4DA2-9549-D634886FBAE3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B39C-CF56-4BAD-9627-ECE2F390D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30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8C62-2E43-4DA2-9549-D634886FBAE3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B39C-CF56-4BAD-9627-ECE2F390D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97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8C62-2E43-4DA2-9549-D634886FBAE3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B39C-CF56-4BAD-9627-ECE2F390D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89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8C62-2E43-4DA2-9549-D634886FBAE3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B39C-CF56-4BAD-9627-ECE2F390D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8C62-2E43-4DA2-9549-D634886FBAE3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B39C-CF56-4BAD-9627-ECE2F390D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78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8C62-2E43-4DA2-9549-D634886FBAE3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B39C-CF56-4BAD-9627-ECE2F390D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48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8C62-2E43-4DA2-9549-D634886FBAE3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B39C-CF56-4BAD-9627-ECE2F390D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3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8C62-2E43-4DA2-9549-D634886FBAE3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B39C-CF56-4BAD-9627-ECE2F390D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6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8C62-2E43-4DA2-9549-D634886FBAE3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B39C-CF56-4BAD-9627-ECE2F390D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7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8C62-2E43-4DA2-9549-D634886FBAE3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B39C-CF56-4BAD-9627-ECE2F390D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42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8C62-2E43-4DA2-9549-D634886FBAE3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B39C-CF56-4BAD-9627-ECE2F390D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29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F8C62-2E43-4DA2-9549-D634886FBAE3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B39C-CF56-4BAD-9627-ECE2F390D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43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 информационных систем. Лекции №</a:t>
            </a:r>
            <a:r>
              <a:rPr lang="ru-RU" dirty="0" smtClean="0"/>
              <a:t>11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6960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309" y="27573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Рекурсивные алгоритмы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47340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39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рекурсии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91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Разделяй и властвуй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59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Подмножества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4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26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40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017" y="26649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Поиск и сортировка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12003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Бинарный поиск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5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линейного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1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алгоритмы важны?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929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бинарного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92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производительности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7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пузырьком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759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слиянием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78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314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72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6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 роста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5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О-символика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00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99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алгоритмов с числами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3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89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</Words>
  <Application>Microsoft Office PowerPoint</Application>
  <PresentationFormat>Широкоэкранный</PresentationFormat>
  <Paragraphs>25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Алгоритмы</vt:lpstr>
      <vt:lpstr>Почему алгоритмы важны?</vt:lpstr>
      <vt:lpstr>Базовые понятия</vt:lpstr>
      <vt:lpstr>Расчет сложности</vt:lpstr>
      <vt:lpstr>Масштаб роста функций</vt:lpstr>
      <vt:lpstr>О-символика</vt:lpstr>
      <vt:lpstr>Оценка сложности</vt:lpstr>
      <vt:lpstr>Сложность алгоритмов с числами</vt:lpstr>
      <vt:lpstr>Классы сложности</vt:lpstr>
      <vt:lpstr>Рекурсивные алгоритмы</vt:lpstr>
      <vt:lpstr>Рекурсия</vt:lpstr>
      <vt:lpstr>Дерево рекурсии</vt:lpstr>
      <vt:lpstr>Разделяй и властвуй</vt:lpstr>
      <vt:lpstr>Подмножества</vt:lpstr>
      <vt:lpstr>Перестановки</vt:lpstr>
      <vt:lpstr>Размещения</vt:lpstr>
      <vt:lpstr>Поиск и сортировка</vt:lpstr>
      <vt:lpstr>Бинарный поиск</vt:lpstr>
      <vt:lpstr>Анализ линейного поиска</vt:lpstr>
      <vt:lpstr>Анализ бинарного поиска</vt:lpstr>
      <vt:lpstr>Сравнение производительности</vt:lpstr>
      <vt:lpstr>Сортировка пузырьком</vt:lpstr>
      <vt:lpstr>Сортировка слиянием</vt:lpstr>
      <vt:lpstr>Быстрая сортировка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</dc:title>
  <dc:creator>Андрей</dc:creator>
  <cp:lastModifiedBy>Андрей</cp:lastModifiedBy>
  <cp:revision>4</cp:revision>
  <dcterms:created xsi:type="dcterms:W3CDTF">2024-11-10T13:27:46Z</dcterms:created>
  <dcterms:modified xsi:type="dcterms:W3CDTF">2024-11-10T13:39:50Z</dcterms:modified>
</cp:coreProperties>
</file>