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51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6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0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2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BF1-A2B1-41F8-A319-7216DAEFEEF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1016-01C9-4662-8511-CA8AFF340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Настольные приложения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Лекции №1</a:t>
            </a:r>
            <a:r>
              <a:rPr lang="en-US" dirty="0" smtClean="0"/>
              <a:t>2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88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</a:t>
            </a:r>
            <a:r>
              <a:rPr lang="en-US" dirty="0" err="1" smtClean="0"/>
              <a:t>SQLServer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6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9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9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Windows 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1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 </a:t>
            </a:r>
            <a:r>
              <a:rPr lang="en-US" dirty="0" smtClean="0"/>
              <a:t>Windows 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1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smtClean="0"/>
              <a:t>Windows 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7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306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Настольные приложения</vt:lpstr>
      <vt:lpstr>Библиотеки</vt:lpstr>
      <vt:lpstr>WPF</vt:lpstr>
      <vt:lpstr>Avalonia</vt:lpstr>
      <vt:lpstr>Windows Forms</vt:lpstr>
      <vt:lpstr>Проект Windows Forms</vt:lpstr>
      <vt:lpstr>Конструктор Windows Forms</vt:lpstr>
      <vt:lpstr>События Windows Forms</vt:lpstr>
      <vt:lpstr>Обработка событий</vt:lpstr>
      <vt:lpstr>Подключение к SQLServer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Настольные приложения</dc:title>
  <dc:creator>Андрей</dc:creator>
  <cp:lastModifiedBy>Андрей</cp:lastModifiedBy>
  <cp:revision>1</cp:revision>
  <dcterms:created xsi:type="dcterms:W3CDTF">2024-11-10T13:43:49Z</dcterms:created>
  <dcterms:modified xsi:type="dcterms:W3CDTF">2024-11-10T13:48:13Z</dcterms:modified>
</cp:coreProperties>
</file>