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53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40AC-2C7A-C37A-9638-C26E778E6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261C-FEE7-F0F4-6935-3D5F7923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9CB0-2411-D17C-4A08-0D6D8540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FE67-718B-11F8-345F-223DFA65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33E2-EE40-0321-44A4-574DD297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5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AA4F-F9CA-69D1-C7E3-235076CB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5838B-157E-04C9-4046-D93C21CA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2F78-F127-73B1-E601-1DE1728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E809-AB58-1199-614D-5F66E99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213E-19EF-B7F9-D74C-15A2C8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865C2-297C-7447-C71F-8A583DAF4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A6F60-604D-6A0C-FC5A-1C059403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5531-46D8-FE86-8E7F-2C22E04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7D14-2DF3-5AA3-5752-E763C598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57DB-C52F-78AA-94CD-FE3BB27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91DC-C0E1-8D01-8055-E783033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0153-48AB-2701-0C85-6A337A47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F595-85D7-667C-B621-F85EF01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6D78-73A7-5732-53D8-C2163AA4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9590-64AC-1BBE-F44E-36C9FD2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1FB4-C0C9-C3DA-005E-0B1F63D5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8051E-20BA-9AE6-0294-186C6CBD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02C3-137B-9F5D-9821-7DA5FEB9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AC1B-0A4D-99C1-1E2A-CBA5047C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22B4-337E-C05F-2B05-97D0A22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C1F4-66AA-8ECF-6E37-0A730FF8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1745-DE87-0910-4570-1F120023B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83931-9835-FC32-1426-44713B23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A333-6C27-4F84-C409-BE67122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5557-48B9-9AD0-126E-10B5DAF8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63C57-1476-12E3-857F-124572C4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30D6-D219-A8F9-1E94-CE3183D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EC2F-8436-2B79-CE18-568E5DF8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D38B-0FC1-16B5-61CC-3AA09297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C4B0C-5696-0E8E-F75A-44A7C732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A5D28-BD44-9362-2CA7-8A675827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9D6A0-DE18-CA45-F9AB-7A972A11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1B59E-7947-FC41-B5C4-586A2DA5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D2F79-384A-2974-246F-BE672C6D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07E-DB84-57C7-2DAF-C4AD3A1E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56610-BD2D-5F6C-2FF1-97AF80A9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A589C-8151-8815-AA14-388E14E4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1E1A4-1BDE-33CE-C253-D93C8CB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6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6970-F62A-D841-980F-722A1E7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F5386-1378-7B11-E915-5037F773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0BB4-3EB3-1E37-A050-81456B34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E2FB-CB0F-1226-B337-F0B4D4D7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061C-9627-B054-526E-2A37AE2F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CD33-5E9C-4B0A-4FE2-D7DB6E8E1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CAA2-1A6B-8255-C524-BB564687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0E87-E838-F803-3A33-801EEA02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BABA-6EEF-1828-AFC7-F527483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E46-90B2-551E-B1AE-2966160F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656A7-DE5D-8F22-C4C6-0FB0A6A5C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6CAFB-5D1C-E131-6F18-869349755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8690-A136-AC66-D828-08A6045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FAD1-66CC-C549-DB72-53EBD736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BA2C-41A9-8DCB-FCF1-906FDF41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5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CFBDB-FA66-77F6-B9F4-4BB4FD23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9FA6-2640-E528-253D-23971C62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8489-C9F6-FEE3-E981-F10150B9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C8B9-F436-4038-942D-D62359D337F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C3C6-E38C-A268-53AF-25363311C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56B6-73BA-F4F3-296C-536FA8B2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76E4-ABD8-4435-8573-DE6EA3BA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ACE2DE-FB24-B573-F6B3-29A272A5F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0DBE9-4B88-6809-2D35-414DC06B6F8B}"/>
              </a:ext>
            </a:extLst>
          </p:cNvPr>
          <p:cNvSpPr/>
          <p:nvPr/>
        </p:nvSpPr>
        <p:spPr>
          <a:xfrm>
            <a:off x="1951264" y="2297837"/>
            <a:ext cx="8822872" cy="1938992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WELCOME TO </a:t>
            </a:r>
          </a:p>
          <a:p>
            <a:pPr algn="ctr"/>
            <a:r>
              <a:rPr lang="en-US" sz="60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DATA STRUCTURE</a:t>
            </a:r>
            <a:endParaRPr lang="en-US" sz="6000" b="1" cap="none" spc="0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EFDC5521-678E-D834-78F6-900D9BFC12A8}"/>
              </a:ext>
            </a:extLst>
          </p:cNvPr>
          <p:cNvSpPr/>
          <p:nvPr/>
        </p:nvSpPr>
        <p:spPr>
          <a:xfrm>
            <a:off x="-277586" y="-523576"/>
            <a:ext cx="13792200" cy="7445548"/>
          </a:xfrm>
          <a:custGeom>
            <a:avLst/>
            <a:gdLst>
              <a:gd name="connsiteX0" fmla="*/ 0 w 13792200"/>
              <a:gd name="connsiteY0" fmla="*/ 7264400 h 7264400"/>
              <a:gd name="connsiteX1" fmla="*/ 0 w 13792200"/>
              <a:gd name="connsiteY1" fmla="*/ 0 h 7264400"/>
              <a:gd name="connsiteX2" fmla="*/ 13792200 w 13792200"/>
              <a:gd name="connsiteY2" fmla="*/ 7264400 h 7264400"/>
              <a:gd name="connsiteX3" fmla="*/ 0 w 13792200"/>
              <a:gd name="connsiteY3" fmla="*/ 7264400 h 7264400"/>
              <a:gd name="connsiteX0" fmla="*/ 0 w 13792200"/>
              <a:gd name="connsiteY0" fmla="*/ 7264400 h 7264400"/>
              <a:gd name="connsiteX1" fmla="*/ 0 w 13792200"/>
              <a:gd name="connsiteY1" fmla="*/ 0 h 7264400"/>
              <a:gd name="connsiteX2" fmla="*/ 4374147 w 13792200"/>
              <a:gd name="connsiteY2" fmla="*/ 5238416 h 7264400"/>
              <a:gd name="connsiteX3" fmla="*/ 13792200 w 13792200"/>
              <a:gd name="connsiteY3" fmla="*/ 7264400 h 7264400"/>
              <a:gd name="connsiteX4" fmla="*/ 0 w 13792200"/>
              <a:gd name="connsiteY4" fmla="*/ 7264400 h 7264400"/>
              <a:gd name="connsiteX0" fmla="*/ 0 w 13792200"/>
              <a:gd name="connsiteY0" fmla="*/ 7445548 h 7445548"/>
              <a:gd name="connsiteX1" fmla="*/ 0 w 13792200"/>
              <a:gd name="connsiteY1" fmla="*/ 181148 h 7445548"/>
              <a:gd name="connsiteX2" fmla="*/ 3556000 w 13792200"/>
              <a:gd name="connsiteY2" fmla="*/ 2259269 h 7445548"/>
              <a:gd name="connsiteX3" fmla="*/ 4374147 w 13792200"/>
              <a:gd name="connsiteY3" fmla="*/ 5419564 h 7445548"/>
              <a:gd name="connsiteX4" fmla="*/ 13792200 w 13792200"/>
              <a:gd name="connsiteY4" fmla="*/ 7445548 h 7445548"/>
              <a:gd name="connsiteX5" fmla="*/ 0 w 13792200"/>
              <a:gd name="connsiteY5" fmla="*/ 7445548 h 7445548"/>
              <a:gd name="connsiteX0" fmla="*/ 0 w 13792200"/>
              <a:gd name="connsiteY0" fmla="*/ 7445548 h 7445548"/>
              <a:gd name="connsiteX1" fmla="*/ 0 w 13792200"/>
              <a:gd name="connsiteY1" fmla="*/ 181148 h 7445548"/>
              <a:gd name="connsiteX2" fmla="*/ 3556000 w 13792200"/>
              <a:gd name="connsiteY2" fmla="*/ 2259269 h 7445548"/>
              <a:gd name="connsiteX3" fmla="*/ 6828589 w 13792200"/>
              <a:gd name="connsiteY3" fmla="*/ 5612069 h 7445548"/>
              <a:gd name="connsiteX4" fmla="*/ 13792200 w 13792200"/>
              <a:gd name="connsiteY4" fmla="*/ 7445548 h 7445548"/>
              <a:gd name="connsiteX5" fmla="*/ 0 w 13792200"/>
              <a:gd name="connsiteY5" fmla="*/ 7445548 h 744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92200" h="7445548">
                <a:moveTo>
                  <a:pt x="0" y="7445548"/>
                </a:moveTo>
                <a:lnTo>
                  <a:pt x="0" y="181148"/>
                </a:lnTo>
                <a:cubicBezTo>
                  <a:pt x="360056" y="-608369"/>
                  <a:pt x="2826976" y="1386200"/>
                  <a:pt x="3556000" y="2259269"/>
                </a:cubicBezTo>
                <a:cubicBezTo>
                  <a:pt x="4285024" y="3132338"/>
                  <a:pt x="4889945" y="4822552"/>
                  <a:pt x="6828589" y="5612069"/>
                </a:cubicBezTo>
                <a:lnTo>
                  <a:pt x="13792200" y="7445548"/>
                </a:lnTo>
                <a:lnTo>
                  <a:pt x="0" y="744554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67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effectLst>
            <a:glow rad="139700">
              <a:schemeClr val="accent5">
                <a:satMod val="175000"/>
                <a:alpha val="40000"/>
              </a:schemeClr>
            </a:glow>
            <a:outerShdw blurRad="101600" dist="38100" dir="18900000" sx="103000" sy="103000" algn="bl" rotWithShape="0">
              <a:schemeClr val="accent1">
                <a:lumMod val="50000"/>
                <a:alpha val="8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1">
            <a:extLst>
              <a:ext uri="{FF2B5EF4-FFF2-40B4-BE49-F238E27FC236}">
                <a16:creationId xmlns:a16="http://schemas.microsoft.com/office/drawing/2014/main" id="{4FDCB489-44D7-FDE8-C2A8-34FA6AAF07BB}"/>
              </a:ext>
            </a:extLst>
          </p:cNvPr>
          <p:cNvSpPr/>
          <p:nvPr/>
        </p:nvSpPr>
        <p:spPr>
          <a:xfrm rot="10800000">
            <a:off x="-1224643" y="0"/>
            <a:ext cx="13792200" cy="7445548"/>
          </a:xfrm>
          <a:custGeom>
            <a:avLst/>
            <a:gdLst>
              <a:gd name="connsiteX0" fmla="*/ 0 w 13792200"/>
              <a:gd name="connsiteY0" fmla="*/ 7264400 h 7264400"/>
              <a:gd name="connsiteX1" fmla="*/ 0 w 13792200"/>
              <a:gd name="connsiteY1" fmla="*/ 0 h 7264400"/>
              <a:gd name="connsiteX2" fmla="*/ 13792200 w 13792200"/>
              <a:gd name="connsiteY2" fmla="*/ 7264400 h 7264400"/>
              <a:gd name="connsiteX3" fmla="*/ 0 w 13792200"/>
              <a:gd name="connsiteY3" fmla="*/ 7264400 h 7264400"/>
              <a:gd name="connsiteX0" fmla="*/ 0 w 13792200"/>
              <a:gd name="connsiteY0" fmla="*/ 7264400 h 7264400"/>
              <a:gd name="connsiteX1" fmla="*/ 0 w 13792200"/>
              <a:gd name="connsiteY1" fmla="*/ 0 h 7264400"/>
              <a:gd name="connsiteX2" fmla="*/ 4374147 w 13792200"/>
              <a:gd name="connsiteY2" fmla="*/ 5238416 h 7264400"/>
              <a:gd name="connsiteX3" fmla="*/ 13792200 w 13792200"/>
              <a:gd name="connsiteY3" fmla="*/ 7264400 h 7264400"/>
              <a:gd name="connsiteX4" fmla="*/ 0 w 13792200"/>
              <a:gd name="connsiteY4" fmla="*/ 7264400 h 7264400"/>
              <a:gd name="connsiteX0" fmla="*/ 0 w 13792200"/>
              <a:gd name="connsiteY0" fmla="*/ 7445548 h 7445548"/>
              <a:gd name="connsiteX1" fmla="*/ 0 w 13792200"/>
              <a:gd name="connsiteY1" fmla="*/ 181148 h 7445548"/>
              <a:gd name="connsiteX2" fmla="*/ 3556000 w 13792200"/>
              <a:gd name="connsiteY2" fmla="*/ 2259269 h 7445548"/>
              <a:gd name="connsiteX3" fmla="*/ 4374147 w 13792200"/>
              <a:gd name="connsiteY3" fmla="*/ 5419564 h 7445548"/>
              <a:gd name="connsiteX4" fmla="*/ 13792200 w 13792200"/>
              <a:gd name="connsiteY4" fmla="*/ 7445548 h 7445548"/>
              <a:gd name="connsiteX5" fmla="*/ 0 w 13792200"/>
              <a:gd name="connsiteY5" fmla="*/ 7445548 h 7445548"/>
              <a:gd name="connsiteX0" fmla="*/ 0 w 13792200"/>
              <a:gd name="connsiteY0" fmla="*/ 7445548 h 7445548"/>
              <a:gd name="connsiteX1" fmla="*/ 0 w 13792200"/>
              <a:gd name="connsiteY1" fmla="*/ 181148 h 7445548"/>
              <a:gd name="connsiteX2" fmla="*/ 3556000 w 13792200"/>
              <a:gd name="connsiteY2" fmla="*/ 2259269 h 7445548"/>
              <a:gd name="connsiteX3" fmla="*/ 6828589 w 13792200"/>
              <a:gd name="connsiteY3" fmla="*/ 5612069 h 7445548"/>
              <a:gd name="connsiteX4" fmla="*/ 13792200 w 13792200"/>
              <a:gd name="connsiteY4" fmla="*/ 7445548 h 7445548"/>
              <a:gd name="connsiteX5" fmla="*/ 0 w 13792200"/>
              <a:gd name="connsiteY5" fmla="*/ 7445548 h 744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92200" h="7445548">
                <a:moveTo>
                  <a:pt x="0" y="7445548"/>
                </a:moveTo>
                <a:lnTo>
                  <a:pt x="0" y="181148"/>
                </a:lnTo>
                <a:cubicBezTo>
                  <a:pt x="360056" y="-608369"/>
                  <a:pt x="2826976" y="1386200"/>
                  <a:pt x="3556000" y="2259269"/>
                </a:cubicBezTo>
                <a:cubicBezTo>
                  <a:pt x="4285024" y="3132338"/>
                  <a:pt x="4889945" y="4822552"/>
                  <a:pt x="6828589" y="5612069"/>
                </a:cubicBezTo>
                <a:lnTo>
                  <a:pt x="13792200" y="7445548"/>
                </a:lnTo>
                <a:lnTo>
                  <a:pt x="0" y="7445548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68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effectLst>
            <a:glow rad="1397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25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045E9E-89E9-CCF3-5848-74441719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" y="-22758"/>
            <a:ext cx="12164786" cy="690351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BA8E34-1585-93D6-9590-8DB62BAF1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88237"/>
              </p:ext>
            </p:extLst>
          </p:nvPr>
        </p:nvGraphicFramePr>
        <p:xfrm>
          <a:off x="27218" y="0"/>
          <a:ext cx="1216478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27">
                  <a:extLst>
                    <a:ext uri="{9D8B030D-6E8A-4147-A177-3AD203B41FA5}">
                      <a16:colId xmlns:a16="http://schemas.microsoft.com/office/drawing/2014/main" val="3506812819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3172320634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3968167279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1347692715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2917202148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1623873530"/>
                    </a:ext>
                  </a:extLst>
                </a:gridCol>
                <a:gridCol w="1737827">
                  <a:extLst>
                    <a:ext uri="{9D8B030D-6E8A-4147-A177-3AD203B41FA5}">
                      <a16:colId xmlns:a16="http://schemas.microsoft.com/office/drawing/2014/main" val="370028295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8944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3602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3265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3375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2047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366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DB7A1A-EAD1-C7CB-D269-5C237154F407}"/>
              </a:ext>
            </a:extLst>
          </p:cNvPr>
          <p:cNvSpPr txBox="1"/>
          <p:nvPr/>
        </p:nvSpPr>
        <p:spPr>
          <a:xfrm>
            <a:off x="3517900" y="2429148"/>
            <a:ext cx="6946900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ISRO DATA ANALYSIS</a:t>
            </a:r>
          </a:p>
          <a:p>
            <a:pPr algn="ctr"/>
            <a:r>
              <a:rPr lang="en-IN" sz="6600" b="1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WITH 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86A50-577B-F354-8F14-E3D37E5A3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" y="2403203"/>
            <a:ext cx="1446898" cy="2051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FF43-A793-18B9-B830-343A626D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24" y="-7665"/>
            <a:ext cx="1575269" cy="223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98D2E-F40B-274F-AF49-BC7969829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0"/>
            <a:ext cx="3425825" cy="11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25579-DC11-EFBE-C1AF-2EACFFBA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" y="0"/>
            <a:ext cx="12178393" cy="686567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B3732-C864-C2FB-6152-6C840064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0423"/>
              </p:ext>
            </p:extLst>
          </p:nvPr>
        </p:nvGraphicFramePr>
        <p:xfrm>
          <a:off x="0" y="0"/>
          <a:ext cx="1217839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299">
                  <a:extLst>
                    <a:ext uri="{9D8B030D-6E8A-4147-A177-3AD203B41FA5}">
                      <a16:colId xmlns:a16="http://schemas.microsoft.com/office/drawing/2014/main" val="2831027777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2820407969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3832711036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2672859380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3890246430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2517598977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539986378"/>
                    </a:ext>
                  </a:extLst>
                </a:gridCol>
                <a:gridCol w="1522299">
                  <a:extLst>
                    <a:ext uri="{9D8B030D-6E8A-4147-A177-3AD203B41FA5}">
                      <a16:colId xmlns:a16="http://schemas.microsoft.com/office/drawing/2014/main" val="331442515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8068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6504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377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182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3374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93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3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sudeep.kr.das@outlook.com</dc:creator>
  <cp:lastModifiedBy>sudeep.kr.das@outlook.com</cp:lastModifiedBy>
  <cp:revision>3</cp:revision>
  <dcterms:created xsi:type="dcterms:W3CDTF">2024-07-31T02:53:15Z</dcterms:created>
  <dcterms:modified xsi:type="dcterms:W3CDTF">2024-08-01T10:05:20Z</dcterms:modified>
</cp:coreProperties>
</file>