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wvideoprojectPizzasalesDA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63E8B1-2C2D-4950-A129-40CD4B2978D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New video project Pizza sales 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6FC392-B9C2-4582-AD5B-AB6EDFB90BC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7/5/2024 8:04:34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8AF0E9AD-BA9D-4010-BD5C-5B7AC476C6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/Worst" id="3" name="slide3">
            <a:extLst>
              <a:ext uri="{FF2B5EF4-FFF2-40B4-BE49-F238E27FC236}">
                <a16:creationId xmlns:a16="http://schemas.microsoft.com/office/drawing/2014/main" id="{B2B77E45-5634-470B-8434-2850C777C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2024-07-05T08:04:35Z</dcterms:created>
  <dcterms:modified xsi:type="dcterms:W3CDTF">2024-07-05T08:04:35Z</dcterms:modified>
</cp:coreProperties>
</file>