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54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3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24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17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07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64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16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72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8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4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4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4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3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7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1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D1C14C-A143-42F5-B247-D0E80013100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20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izzaSalesAnalysisDashboard_17143912209970/HOM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8D4E1F5-6228-4303-8102-5092733BF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261536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  <a:hlinkClick r:id="rId2"/>
              </a:rPr>
              <a:t>Pizza Sales Analysis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1A1EDB4-3F73-453D-B61F-A1E6EF150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406052"/>
            <a:ext cx="7197726" cy="140546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IN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BY</a:t>
            </a:r>
          </a:p>
          <a:p>
            <a:pPr algn="ctr"/>
            <a:r>
              <a:rPr lang="en-IN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SUDEEP KUMAR DAS</a:t>
            </a:r>
          </a:p>
          <a:p>
            <a:pPr algn="ctr"/>
            <a:r>
              <a:rPr lang="en-IN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@ data_structure</a:t>
            </a:r>
            <a:endParaRPr sz="28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OME">
            <a:extLst>
              <a:ext uri="{FF2B5EF4-FFF2-40B4-BE49-F238E27FC236}">
                <a16:creationId xmlns:a16="http://schemas.microsoft.com/office/drawing/2014/main" id="{541C52CF-B4F9-4C6C-AF95-C784F8B9D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"/>
            <a:ext cx="12192000" cy="68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est/Worst">
            <a:extLst>
              <a:ext uri="{FF2B5EF4-FFF2-40B4-BE49-F238E27FC236}">
                <a16:creationId xmlns:a16="http://schemas.microsoft.com/office/drawing/2014/main" id="{AFA49DD4-CBCA-4EA9-B02D-4CF90084F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3"/>
            <a:ext cx="12192000" cy="68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5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173B-A892-F8FA-6AE0-3C50A8844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039" y="186267"/>
            <a:ext cx="7197726" cy="880534"/>
          </a:xfrm>
        </p:spPr>
        <p:txBody>
          <a:bodyPr/>
          <a:lstStyle/>
          <a:p>
            <a:r>
              <a:rPr lang="en-IN" dirty="0"/>
              <a:t>DASHBOARD DESIGNING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C740253-C869-EE3B-1545-04FF97821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680" y="1696720"/>
            <a:ext cx="10418445" cy="4094479"/>
          </a:xfrm>
        </p:spPr>
        <p:txBody>
          <a:bodyPr/>
          <a:lstStyle/>
          <a:p>
            <a:pPr algn="l"/>
            <a:r>
              <a:rPr lang="en-IN" sz="2000" b="1" dirty="0"/>
              <a:t>Being a Data analyst your task is to design a dynamic and interactive dashboard for your client using the pizza sales dataset. The following are the design elements:</a:t>
            </a:r>
          </a:p>
          <a:p>
            <a:pPr marL="342900" indent="-342900" algn="l">
              <a:buAutoNum type="arabicPeriod"/>
            </a:pPr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Key performance indicators:</a:t>
            </a:r>
            <a:r>
              <a:rPr lang="en-IN" b="1" dirty="0"/>
              <a:t> </a:t>
            </a:r>
            <a:r>
              <a:rPr lang="en-US" b="1" dirty="0">
                <a:solidFill>
                  <a:srgbClr val="FFFF00"/>
                </a:solidFill>
              </a:rPr>
              <a:t>a quantifiable measure of performance over time for a specific objective. The following are the KPI elements</a:t>
            </a:r>
          </a:p>
          <a:p>
            <a:pPr algn="l"/>
            <a:r>
              <a:rPr lang="en-US" b="1" dirty="0">
                <a:solidFill>
                  <a:srgbClr val="FFFF00"/>
                </a:solidFill>
              </a:rPr>
              <a:t>	A. Total Revenue</a:t>
            </a:r>
            <a:endParaRPr lang="en-IN" b="1" dirty="0">
              <a:solidFill>
                <a:srgbClr val="FFFF00"/>
              </a:solidFill>
            </a:endParaRPr>
          </a:p>
          <a:p>
            <a:pPr algn="l"/>
            <a:r>
              <a:rPr lang="en-IN" b="1" dirty="0">
                <a:solidFill>
                  <a:srgbClr val="FFFF00"/>
                </a:solidFill>
              </a:rPr>
              <a:t>	B. Average order value</a:t>
            </a:r>
          </a:p>
          <a:p>
            <a:pPr algn="l"/>
            <a:r>
              <a:rPr lang="en-IN" b="1" dirty="0">
                <a:solidFill>
                  <a:srgbClr val="FFFF00"/>
                </a:solidFill>
              </a:rPr>
              <a:t>	c. total pizza sold (quantity)</a:t>
            </a:r>
          </a:p>
          <a:p>
            <a:pPr algn="l"/>
            <a:r>
              <a:rPr lang="en-IN" b="1" dirty="0">
                <a:solidFill>
                  <a:srgbClr val="FFFF00"/>
                </a:solidFill>
              </a:rPr>
              <a:t>	d. total orders</a:t>
            </a:r>
          </a:p>
          <a:p>
            <a:pPr algn="l"/>
            <a:r>
              <a:rPr lang="en-IN" b="1" dirty="0">
                <a:solidFill>
                  <a:srgbClr val="FFFF00"/>
                </a:solidFill>
              </a:rPr>
              <a:t>	e. average pizzas per order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13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814D-69E2-9692-F5E0-EF1C0F5C9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559" y="226907"/>
            <a:ext cx="10235566" cy="982133"/>
          </a:xfrm>
        </p:spPr>
        <p:txBody>
          <a:bodyPr/>
          <a:lstStyle/>
          <a:p>
            <a:pPr algn="ctr"/>
            <a:r>
              <a:rPr lang="en-IN" dirty="0"/>
              <a:t>Data visualisation (charts)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04996-24EE-12C8-6CED-99AA6ECCE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558" y="1554480"/>
            <a:ext cx="10586722" cy="4775200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Visualise various parts of the dataset to extract actionable insights and key trends</a:t>
            </a:r>
          </a:p>
          <a:p>
            <a:pPr algn="l"/>
            <a:endParaRPr lang="en-IN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Hourly trend of pizza sold: </a:t>
            </a:r>
            <a:r>
              <a:rPr lang="en-IN" b="1" dirty="0">
                <a:solidFill>
                  <a:srgbClr val="FFFF00"/>
                </a:solidFill>
              </a:rPr>
              <a:t>stacked bar chart displaying the hourly trend of the pizza sales. This will help us in identifying the trends in pizza sales on hourly basis.</a:t>
            </a:r>
          </a:p>
          <a:p>
            <a:pPr algn="l"/>
            <a:endParaRPr lang="en-IN" b="1" dirty="0">
              <a:solidFill>
                <a:srgbClr val="FFFF00"/>
              </a:solidFill>
            </a:endParaRPr>
          </a:p>
          <a:p>
            <a:pPr algn="l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Weekly trend of pizza sold: </a:t>
            </a:r>
            <a:r>
              <a:rPr lang="en-IN" b="1" dirty="0">
                <a:solidFill>
                  <a:srgbClr val="FFFF00"/>
                </a:solidFill>
              </a:rPr>
              <a:t>line chart displaying the weekly trend of the pizza sales. This will help us in identifying the trends in pizza sales on weekly basis and allocating essential resources. </a:t>
            </a:r>
          </a:p>
          <a:p>
            <a:pPr algn="l"/>
            <a:endParaRPr lang="en-IN" b="1" dirty="0">
              <a:solidFill>
                <a:srgbClr val="FFFF00"/>
              </a:solidFill>
            </a:endParaRPr>
          </a:p>
          <a:p>
            <a:pPr algn="l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4: sales by pizza category: </a:t>
            </a:r>
            <a:r>
              <a:rPr lang="en-IN" b="1" dirty="0">
                <a:solidFill>
                  <a:srgbClr val="FFFF00"/>
                </a:solidFill>
              </a:rPr>
              <a:t>create a pie  chart indicating the distribution of pizza sales of different categories of the pizzas. This chart will help us identify the popularity of the different categories of pizzas.</a:t>
            </a:r>
          </a:p>
        </p:txBody>
      </p:sp>
    </p:spTree>
    <p:extLst>
      <p:ext uri="{BB962C8B-B14F-4D97-AF65-F5344CB8AC3E}">
        <p14:creationId xmlns:p14="http://schemas.microsoft.com/office/powerpoint/2010/main" val="372519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B30902-7972-3DE5-4609-EE8588AB6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998" y="50804"/>
            <a:ext cx="11328401" cy="518156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DF7352-DC59-2504-71C5-4FAC26943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559" y="778932"/>
            <a:ext cx="10830562" cy="5886028"/>
          </a:xfrm>
        </p:spPr>
        <p:txBody>
          <a:bodyPr/>
          <a:lstStyle/>
          <a:p>
            <a:pPr algn="l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Pizza sales by size:</a:t>
            </a:r>
            <a:r>
              <a:rPr lang="en-IN" b="1" dirty="0"/>
              <a:t> </a:t>
            </a:r>
            <a:r>
              <a:rPr lang="en-IN" b="1" dirty="0">
                <a:solidFill>
                  <a:srgbClr val="FFFF00"/>
                </a:solidFill>
              </a:rPr>
              <a:t>create a chart displaying the pizza sales by size. This will help us in identifying the popularity of the different pizza sizes.</a:t>
            </a:r>
          </a:p>
          <a:p>
            <a:pPr algn="l"/>
            <a:endParaRPr lang="en-IN" b="1" dirty="0"/>
          </a:p>
          <a:p>
            <a:pPr algn="l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6: total orders and total pizza sold by category: </a:t>
            </a:r>
            <a:r>
              <a:rPr lang="en-IN" b="1" dirty="0">
                <a:solidFill>
                  <a:srgbClr val="FFFF00"/>
                </a:solidFill>
              </a:rPr>
              <a:t>create a funnel chart displaying the total orders and the total quantity of pizzas sold with respect to the categories. This will allow us to compare the sales of different pizza categories.</a:t>
            </a:r>
          </a:p>
          <a:p>
            <a:pPr algn="l"/>
            <a:endParaRPr lang="en-IN" b="1" dirty="0"/>
          </a:p>
          <a:p>
            <a:pPr algn="l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en-IN" sz="2000" b="1" baseline="30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nd</a:t>
            </a:r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Page-</a:t>
            </a:r>
          </a:p>
          <a:p>
            <a:pPr algn="l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7:  top 5 best sellers by revenue, quantity and total orders: </a:t>
            </a:r>
            <a:r>
              <a:rPr lang="en-IN" b="1" dirty="0">
                <a:solidFill>
                  <a:srgbClr val="FFFF00"/>
                </a:solidFill>
              </a:rPr>
              <a:t>a bar chart displaying the best selling  pizzas based on revenue, total quantity ordered and total orders. This will help us in identifying the best pizzas.</a:t>
            </a:r>
          </a:p>
          <a:p>
            <a:pPr algn="l"/>
            <a:endParaRPr lang="en-IN" b="1" dirty="0"/>
          </a:p>
          <a:p>
            <a:pPr algn="l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8: bottom 5 pizzas by revenue, quantity and total orders: </a:t>
            </a:r>
            <a:r>
              <a:rPr lang="en-IN" b="1" dirty="0">
                <a:solidFill>
                  <a:srgbClr val="FFFF00"/>
                </a:solidFill>
              </a:rPr>
              <a:t>a bar chart displaying the bottom 5 selling  pizzas based on revenue, total quantity ordered and total orders. This will help us in identifying the not so popular pizzas.</a:t>
            </a:r>
          </a:p>
          <a:p>
            <a:pPr algn="l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8403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573C8B-4EBA-A3FB-A38F-32E669B1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62" y="839701"/>
            <a:ext cx="10131425" cy="1468800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E5997-3A16-454C-0DF3-F40098E4B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081" y="3681780"/>
            <a:ext cx="10131426" cy="2150060"/>
          </a:xfrm>
        </p:spPr>
        <p:txBody>
          <a:bodyPr>
            <a:normAutofit/>
          </a:bodyPr>
          <a:lstStyle/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2CD658-83C3-2644-F816-AAAE8E83B8D4}"/>
              </a:ext>
            </a:extLst>
          </p:cNvPr>
          <p:cNvSpPr/>
          <p:nvPr/>
        </p:nvSpPr>
        <p:spPr>
          <a:xfrm>
            <a:off x="2641600" y="1526321"/>
            <a:ext cx="705231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pic>
        <p:nvPicPr>
          <p:cNvPr id="1026" name="Picture 2" descr="Like Comment Share PNGs for Free Download">
            <a:extLst>
              <a:ext uri="{FF2B5EF4-FFF2-40B4-BE49-F238E27FC236}">
                <a16:creationId xmlns:a16="http://schemas.microsoft.com/office/drawing/2014/main" id="{3A77D019-9080-8FF1-22D4-63C4A5D9D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961" y="1927925"/>
            <a:ext cx="7478078" cy="496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692</TotalTime>
  <Words>398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Semibold</vt:lpstr>
      <vt:lpstr>Celestial</vt:lpstr>
      <vt:lpstr>Pizza Sales Analysis Dashboard</vt:lpstr>
      <vt:lpstr>PowerPoint Presentation</vt:lpstr>
      <vt:lpstr>PowerPoint Presentation</vt:lpstr>
      <vt:lpstr>DASHBOARD DESIGNING</vt:lpstr>
      <vt:lpstr>Data visualisation (charts)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Analysis Dashboard</dc:title>
  <dc:creator>Sudeep Kumar Das</dc:creator>
  <cp:lastModifiedBy>sudeep.kr.das@outlook.com</cp:lastModifiedBy>
  <cp:revision>4</cp:revision>
  <dcterms:created xsi:type="dcterms:W3CDTF">2024-05-01T06:44:11Z</dcterms:created>
  <dcterms:modified xsi:type="dcterms:W3CDTF">2024-07-04T16:26:13Z</dcterms:modified>
</cp:coreProperties>
</file>