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C61"/>
    <a:srgbClr val="1ED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1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7E0535-C616-FB5A-8C2B-1EF15BD068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C8F98-A2B7-0DA7-470E-8F05D8FDC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7A40-339C-4951-A804-BB3EADC26E9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86658-9A16-248D-DB89-8E376DA97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BA4FB-A3CD-8DCD-B8A4-6AD2845D34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80A9-94DA-4F74-91DD-2171017DE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1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F94E-E244-D13B-53D8-EE949662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474FF-8838-1C6E-A625-A2662860A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0079-C3CD-784F-7BD1-25A2C8EA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AC97-69AD-46C1-3951-7D228200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7E76-3956-968F-4E5D-D8157444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003-90CE-2BDB-421E-975B4B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D2836-CBE1-815D-AD98-CE150176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BDED-A1E2-5345-0BF3-19549017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E623-E2B9-F69C-1152-20BCB129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386-B429-256D-A8D5-2A457891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CB4D2-3566-C59A-9553-B03AFC3F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CE6AF-67F2-64B5-8A6D-4CB6BDE4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AEA7-313E-0B7D-D123-0F74BCD7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C6C6-FB0A-61CB-9D2D-8EF3B263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6491-B45C-CECF-BBA3-273DBEAD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3C-CE04-F21C-B890-60E23A2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F3D9-000E-6D2D-1BEE-F4FB41E0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AB10-482D-BC02-3685-97988E3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6081-ECFB-2F6C-EB5D-C1CF38A0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95B-9449-7218-7491-457D0E78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5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F0AC-53F8-17B1-576A-6D7F157A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138E-892F-83D6-C822-DD6C6379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D46B-82A2-DA4B-FEA5-91752CCC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44AE-79CA-6F37-6CAB-379C5F24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B0B-345D-8A31-B7FC-1DB7A898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74C9-60AC-B184-7D5E-D7930CA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21E5-A2CF-F2E7-A49E-F5C4A7F3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59FF-3CCB-C837-B865-B144169A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3D48B-BA79-7F98-47F7-B31860EB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3986-3C33-0720-36FE-BE11D249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2F46-BC69-FFF7-B38A-E2CD9EFE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7CA3-9420-E4AE-CB35-39360587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DB21E-B0D5-D208-00A8-698D7E8A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1F3B-5582-1774-2B9D-A18C7942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76FE3-3CBD-5BBA-692E-B8C6ED525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E766B-A64F-2599-D8D8-FF4D71A4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22E27-A028-B0E3-7F9E-B362BB72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6572-7F1E-3620-E1CE-F722E15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452B-FD0F-E971-552A-8C0E0550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0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7825-D318-B417-C89F-F672F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FB72B-FE67-BB73-0740-D5B18EA5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27A52-C801-C990-F547-89197076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1C12F-D9B2-909F-2609-B3C9E6EB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262FA-EEEF-EC29-DEA7-621A9B9D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30BF3-BB77-17A6-BB49-C48F6022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8A66-9ED4-3955-4A3B-357A65DC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523E-0C65-51E4-F89A-FD09EC55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9C0A-AD84-D581-9D85-9AAAA32A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23B82-2F7F-C2AB-9DDD-CA066D06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C21BC-FED0-32EE-9D48-FE06B4E8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EF0A7-932B-8AA9-5580-2D22B2D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95E6-F585-86C8-58F7-C28B073E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4CB7-45D3-BC0C-5292-B613C9DC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0CA82-6631-BDBF-297A-F40353B41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4CB3-A6B9-8C80-481B-2D239A46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77242-F092-17D3-0CCC-FA4D881F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F4EC2-FE0E-C433-5615-420DB267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6E15B-EE74-5C57-7A57-EBB1E360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6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44952-1EEC-1849-E3A0-8490954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0920-652E-580F-2CF2-5B26D123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083D-C109-D752-14AE-ED39AD41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E151-2673-451A-8B49-DCE2CDB411D7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FFFA-803D-D926-EA8C-C94EF5EA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9AD6-4F0A-6CD3-7BD5-063F0571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0336-EC08-4414-9107-C8961B7BB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0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ebp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0"/>
                    </a14:imgEffect>
                    <a14:imgEffect>
                      <a14:brightnessContrast bright="-80000" contras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612B0E-D89E-F920-A7F1-9004495F42A5}"/>
              </a:ext>
            </a:extLst>
          </p:cNvPr>
          <p:cNvSpPr/>
          <p:nvPr/>
        </p:nvSpPr>
        <p:spPr>
          <a:xfrm>
            <a:off x="121921" y="213360"/>
            <a:ext cx="11948160" cy="6492240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95000">
                <a:schemeClr val="bg1">
                  <a:lumMod val="98000"/>
                  <a:lumOff val="2000"/>
                  <a:alpha val="13000"/>
                </a:schemeClr>
              </a:gs>
              <a:gs pos="10000">
                <a:schemeClr val="bg1">
                  <a:alpha val="3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E3FB9-8C1B-8274-EB86-DF7FAB35E402}"/>
              </a:ext>
            </a:extLst>
          </p:cNvPr>
          <p:cNvSpPr/>
          <p:nvPr/>
        </p:nvSpPr>
        <p:spPr>
          <a:xfrm>
            <a:off x="6248399" y="2998673"/>
            <a:ext cx="3627121" cy="1213297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FEA245-9E81-3ACB-A6D3-4EE3101FC6D3}"/>
              </a:ext>
            </a:extLst>
          </p:cNvPr>
          <p:cNvSpPr/>
          <p:nvPr/>
        </p:nvSpPr>
        <p:spPr>
          <a:xfrm>
            <a:off x="8556332" y="954390"/>
            <a:ext cx="3330867" cy="1943333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877C85-7D10-4D82-3D13-6347D4D9F107}"/>
              </a:ext>
            </a:extLst>
          </p:cNvPr>
          <p:cNvSpPr/>
          <p:nvPr/>
        </p:nvSpPr>
        <p:spPr>
          <a:xfrm>
            <a:off x="9997439" y="2998673"/>
            <a:ext cx="1889760" cy="1213296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AEB23-F054-708E-3E3D-50DAB47BB217}"/>
              </a:ext>
            </a:extLst>
          </p:cNvPr>
          <p:cNvSpPr/>
          <p:nvPr/>
        </p:nvSpPr>
        <p:spPr>
          <a:xfrm>
            <a:off x="304801" y="954390"/>
            <a:ext cx="5791198" cy="2830859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rgbClr val="1FDC61">
                  <a:alpha val="30000"/>
                </a:srgbClr>
              </a:gs>
              <a:gs pos="15000">
                <a:srgbClr val="1FDC61">
                  <a:alpha val="75000"/>
                </a:srgb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1F83C9-7361-420A-45C7-DE04DC29E528}"/>
              </a:ext>
            </a:extLst>
          </p:cNvPr>
          <p:cNvSpPr/>
          <p:nvPr/>
        </p:nvSpPr>
        <p:spPr>
          <a:xfrm>
            <a:off x="6248400" y="4312920"/>
            <a:ext cx="5638799" cy="2211900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785928-D92E-90A7-B54D-26F21F63A436}"/>
              </a:ext>
            </a:extLst>
          </p:cNvPr>
          <p:cNvSpPr/>
          <p:nvPr/>
        </p:nvSpPr>
        <p:spPr>
          <a:xfrm>
            <a:off x="304801" y="3886200"/>
            <a:ext cx="5791199" cy="2638620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65E154-8815-09FF-A8B8-DF650C463210}"/>
              </a:ext>
            </a:extLst>
          </p:cNvPr>
          <p:cNvSpPr/>
          <p:nvPr/>
        </p:nvSpPr>
        <p:spPr>
          <a:xfrm>
            <a:off x="6248400" y="954390"/>
            <a:ext cx="2155531" cy="1943333"/>
          </a:xfrm>
          <a:prstGeom prst="roundRect">
            <a:avLst>
              <a:gd name="adj" fmla="val 4299"/>
            </a:avLst>
          </a:prstGeom>
          <a:gradFill flip="none" rotWithShape="1">
            <a:gsLst>
              <a:gs pos="80000">
                <a:schemeClr val="tx1">
                  <a:alpha val="80000"/>
                </a:schemeClr>
              </a:gs>
              <a:gs pos="15000">
                <a:schemeClr val="tx1">
                  <a:alpha val="40000"/>
                </a:schemeClr>
              </a:gs>
            </a:gsLst>
            <a:lin ang="5400000" scaled="0"/>
            <a:tileRect/>
          </a:gradFill>
          <a:ln>
            <a:gradFill>
              <a:gsLst>
                <a:gs pos="95000">
                  <a:schemeClr val="bg1">
                    <a:alpha val="20000"/>
                  </a:schemeClr>
                </a:gs>
                <a:gs pos="0">
                  <a:schemeClr val="bg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DC4727-ABDE-5254-8301-CC63C5020EC0}"/>
              </a:ext>
            </a:extLst>
          </p:cNvPr>
          <p:cNvSpPr/>
          <p:nvPr/>
        </p:nvSpPr>
        <p:spPr>
          <a:xfrm flipH="1">
            <a:off x="304801" y="333179"/>
            <a:ext cx="11582398" cy="520261"/>
          </a:xfrm>
          <a:prstGeom prst="roundRect">
            <a:avLst>
              <a:gd name="adj" fmla="val 3424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Graphic 13" descr="Repeat">
            <a:extLst>
              <a:ext uri="{FF2B5EF4-FFF2-40B4-BE49-F238E27FC236}">
                <a16:creationId xmlns:a16="http://schemas.microsoft.com/office/drawing/2014/main" id="{9F5E77FB-86F4-60F4-4AEB-5FB19A480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3099" y="333179"/>
            <a:ext cx="550228" cy="520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82C4E2-B932-78A6-5773-D6770227B1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5" r="3657" b="22180"/>
          <a:stretch/>
        </p:blipFill>
        <p:spPr>
          <a:xfrm>
            <a:off x="503714" y="359005"/>
            <a:ext cx="1286709" cy="4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adam_SMASher .</dc:creator>
  <cp:lastModifiedBy>adam_SMASher .</cp:lastModifiedBy>
  <cp:revision>1</cp:revision>
  <dcterms:created xsi:type="dcterms:W3CDTF">2023-12-11T20:27:19Z</dcterms:created>
  <dcterms:modified xsi:type="dcterms:W3CDTF">2023-12-11T20:28:31Z</dcterms:modified>
</cp:coreProperties>
</file>