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80" autoAdjust="0"/>
    <p:restoredTop sz="95405" autoAdjust="0"/>
  </p:normalViewPr>
  <p:slideViewPr>
    <p:cSldViewPr>
      <p:cViewPr varScale="1">
        <p:scale>
          <a:sx n="73" d="100"/>
          <a:sy n="73" d="100"/>
        </p:scale>
        <p:origin x="816" y="72"/>
      </p:cViewPr>
      <p:guideLst>
        <p:guide orient="horz" pos="864"/>
        <p:guide pos="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501"/>
    </p:cViewPr>
  </p:sorterViewPr>
  <p:notesViewPr>
    <p:cSldViewPr>
      <p:cViewPr varScale="1">
        <p:scale>
          <a:sx n="43" d="100"/>
          <a:sy n="43" d="100"/>
        </p:scale>
        <p:origin x="-1422" y="-84"/>
      </p:cViewPr>
      <p:guideLst>
        <p:guide orient="horz" pos="2160"/>
        <p:guide pos="288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1076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fld id="{B2C31A4C-76BE-4158-8345-6E666485E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32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8" name="Group 9"/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/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5"/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"/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7"/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8"/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" name="Oval 10"/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10" name="Group 29"/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/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Freeform 12"/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Freeform 13"/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Freeform 14"/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Freeform 15"/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16"/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17"/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18"/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9"/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20"/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23"/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4"/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5"/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6"/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7"/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8"/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4" name="Rectangle 37"/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>
                <a:latin typeface="Arial" pitchFamily="34" charset="0"/>
              </a:rPr>
              <a:t>Liang, Introduction to Java Programming, Tenth Edition, (c) 2015 Pearson Education, Inc. All rights reserved. </a:t>
            </a:r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5" name="Rectangle 3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75D87-F7B1-4FB9-8D47-596B87BE3F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3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54ACA-D7F7-4722-8570-AC59DEDBC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5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58746-F499-4EBD-B48D-37373D5494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78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58337-9C64-492E-B15B-AEE53A6AB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27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28575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5735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5735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9095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9095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619B9-9CE5-4C1A-AE80-20307C279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2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B0BF3-A5B2-44C4-BD50-B530A5CF83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8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6E2C5-4A01-4E13-BC9F-F6A2AD6C45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6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39258-EFFD-426D-9BBB-B8797FDB2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7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F2C37-6B95-424E-81DF-7185BC89A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3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757B8-885E-4FD6-B9FE-D566E57D61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82A72-96F6-41A3-B20E-0697B81F60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5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90EFC-974E-490C-82FF-ED54CAB635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5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E9CCC-1D14-446D-814E-18CD69C1F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8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/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/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1033" name="Group 28"/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/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Line 4"/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Line 5"/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"/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7"/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Oval 8"/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/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10"/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11"/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12"/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13"/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14"/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15"/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16"/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Freeform 17"/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Freeform 18"/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Freeform 19"/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Freeform 20"/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Freeform 21"/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Freeform 22"/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Freeform 23"/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" name="Freeform 24"/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Freeform 25"/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" name="Freeform 26"/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318F4AB-3292-41CA-B200-AFC324A41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35"/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>
                <a:latin typeface="Arial" pitchFamily="34" charset="0"/>
              </a:rPr>
              <a:t>Liang, Introduction to Java Programming, Tenth Edition, (c) 2015 Pearson Education, Inc.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armstrong.edu/liang/animation/web/ClosestPair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SelectionSort.java" TargetMode="Externa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211F68-AFCD-44D0-A90D-ADB870FC40D9}" type="slidenum">
              <a:rPr lang="en-US" altLang="en-US" sz="1400" smtClean="0"/>
              <a:pPr/>
              <a:t>1</a:t>
            </a:fld>
            <a:endParaRPr lang="en-US" altLang="en-US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32235" y="2737710"/>
            <a:ext cx="7772400" cy="1143000"/>
          </a:xfrm>
          <a:noFill/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Multidimensional </a:t>
            </a:r>
            <a:r>
              <a:rPr lang="en-US" altLang="en-US" dirty="0">
                <a:solidFill>
                  <a:srgbClr val="FF0000"/>
                </a:solidFill>
              </a:rPr>
              <a:t>Arrays</a:t>
            </a: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181225" y="205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5E2F15-E2D1-6343-B4EF-758EE064DE5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762000"/>
          </a:xfrm>
        </p:spPr>
        <p:txBody>
          <a:bodyPr/>
          <a:lstStyle/>
          <a:p>
            <a:r>
              <a:rPr lang="en-US" altLang="en-US"/>
              <a:t>Ragged Arrays</a:t>
            </a:r>
            <a:endParaRPr lang="en-US" altLang="en-US">
              <a:solidFill>
                <a:schemeClr val="tx1"/>
              </a:solidFill>
              <a:latin typeface="Book Antiqua" charset="0"/>
              <a:hlinkClick r:id="rId2" action="ppaction://program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800">
                <a:ea typeface="Times New Roman" charset="0"/>
                <a:cs typeface="Times New Roman" charset="0"/>
              </a:rPr>
              <a:t>Each row in a two-dimensional array is itself an array. So, the rows can have different lengths. Such an array is known as </a:t>
            </a:r>
            <a:r>
              <a:rPr lang="en-US" altLang="en-US" sz="2800" i="1">
                <a:ea typeface="Times New Roman" charset="0"/>
                <a:cs typeface="Times New Roman" charset="0"/>
              </a:rPr>
              <a:t>a ragged array</a:t>
            </a:r>
            <a:r>
              <a:rPr lang="en-US" altLang="en-US" sz="2800">
                <a:ea typeface="Times New Roman" charset="0"/>
                <a:cs typeface="Times New Roman" charset="0"/>
              </a:rPr>
              <a:t>. For example, </a:t>
            </a:r>
          </a:p>
          <a:p>
            <a:pPr>
              <a:buFont typeface="Monotype Sorts" charset="2"/>
              <a:buNone/>
            </a:pPr>
            <a:r>
              <a:rPr lang="en-US" altLang="en-US" sz="2800">
                <a:ea typeface="Times New Roman" charset="0"/>
                <a:cs typeface="Times New Roman" charset="0"/>
              </a:rPr>
              <a:t>int[][] matrix = {    </a:t>
            </a:r>
          </a:p>
          <a:p>
            <a:pPr>
              <a:buFont typeface="Monotype Sorts" charset="2"/>
              <a:buNone/>
            </a:pPr>
            <a:r>
              <a:rPr lang="en-US" altLang="en-US" sz="2800">
                <a:ea typeface="Times New Roman" charset="0"/>
                <a:cs typeface="Times New Roman" charset="0"/>
              </a:rPr>
              <a:t>  {1, 2, 3, 4, 5},</a:t>
            </a:r>
          </a:p>
          <a:p>
            <a:pPr>
              <a:buFont typeface="Monotype Sorts" charset="2"/>
              <a:buNone/>
            </a:pPr>
            <a:r>
              <a:rPr lang="en-US" altLang="en-US" sz="2800">
                <a:ea typeface="Times New Roman" charset="0"/>
                <a:cs typeface="Times New Roman" charset="0"/>
              </a:rPr>
              <a:t>  {2, 3, 4, 5},</a:t>
            </a:r>
          </a:p>
          <a:p>
            <a:pPr>
              <a:buFont typeface="Monotype Sorts" charset="2"/>
              <a:buNone/>
            </a:pPr>
            <a:r>
              <a:rPr lang="en-US" altLang="en-US" sz="2800">
                <a:ea typeface="Times New Roman" charset="0"/>
                <a:cs typeface="Times New Roman" charset="0"/>
              </a:rPr>
              <a:t>  {3, 4, 5},</a:t>
            </a:r>
          </a:p>
          <a:p>
            <a:pPr>
              <a:buFont typeface="Monotype Sorts" charset="2"/>
              <a:buNone/>
            </a:pPr>
            <a:r>
              <a:rPr lang="en-US" altLang="en-US" sz="2800">
                <a:ea typeface="Times New Roman" charset="0"/>
                <a:cs typeface="Times New Roman" charset="0"/>
              </a:rPr>
              <a:t>  {4, 5},</a:t>
            </a:r>
          </a:p>
          <a:p>
            <a:pPr>
              <a:buFont typeface="Monotype Sorts" charset="2"/>
              <a:buNone/>
            </a:pPr>
            <a:r>
              <a:rPr lang="en-US" altLang="en-US" sz="2800">
                <a:ea typeface="Times New Roman" charset="0"/>
                <a:cs typeface="Times New Roman" charset="0"/>
              </a:rPr>
              <a:t>  {5}</a:t>
            </a:r>
          </a:p>
          <a:p>
            <a:pPr>
              <a:buFont typeface="Monotype Sorts" charset="2"/>
              <a:buNone/>
            </a:pPr>
            <a:r>
              <a:rPr lang="en-US" altLang="en-US" sz="2800">
                <a:ea typeface="Times New Roman" charset="0"/>
                <a:cs typeface="Times New Roman" charset="0"/>
              </a:rPr>
              <a:t>};</a:t>
            </a:r>
            <a:r>
              <a:rPr lang="en-US" altLang="en-US" sz="2800"/>
              <a:t> 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3886200" y="2971800"/>
            <a:ext cx="4648200" cy="3352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matrix.length is 5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matrix[0].length is 5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matrix[1].length is 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matrix[2].length is 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matrix[3].length is 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matrix[4].length is 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2753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98401B-8CF3-4E45-AE1C-0EF13B29EAB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762000"/>
          </a:xfrm>
        </p:spPr>
        <p:txBody>
          <a:bodyPr/>
          <a:lstStyle/>
          <a:p>
            <a:r>
              <a:rPr lang="en-US" altLang="en-US"/>
              <a:t>Ragged Arrays, cont.</a:t>
            </a:r>
            <a:endParaRPr lang="en-US" altLang="en-US">
              <a:solidFill>
                <a:schemeClr val="tx1"/>
              </a:solidFill>
              <a:latin typeface="Book Antiqua" charset="0"/>
              <a:hlinkClick r:id="rId2" action="ppaction://program"/>
            </a:endParaRPr>
          </a:p>
        </p:txBody>
      </p:sp>
      <p:sp>
        <p:nvSpPr>
          <p:cNvPr id="14340" name="Rectangle 7"/>
          <p:cNvSpPr>
            <a:spLocks noChangeArrowheads="1"/>
          </p:cNvSpPr>
          <p:nvPr/>
        </p:nvSpPr>
        <p:spPr bwMode="auto">
          <a:xfrm>
            <a:off x="2586038" y="2767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41" name="Rectangle 9"/>
          <p:cNvSpPr>
            <a:spLocks noChangeArrowheads="1"/>
          </p:cNvSpPr>
          <p:nvPr/>
        </p:nvSpPr>
        <p:spPr bwMode="auto">
          <a:xfrm>
            <a:off x="0" y="2767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1434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1547813"/>
            <a:ext cx="8475663" cy="335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3107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198225-D257-9F43-9826-EDFA17516DD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/>
              <a:t>Processing Two-Dimensional Arrays</a:t>
            </a:r>
            <a:endParaRPr lang="en-US" altLang="en-US">
              <a:solidFill>
                <a:schemeClr val="tx1"/>
              </a:solidFill>
              <a:latin typeface="Book Antiqua" charset="0"/>
              <a:hlinkClick r:id="rId2" action="ppaction://program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1431925"/>
            <a:ext cx="8682037" cy="4570413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50000"/>
              </a:spcBef>
              <a:buFont typeface="Monotype Sorts" charset="2"/>
              <a:buNone/>
            </a:pPr>
            <a:r>
              <a:rPr lang="en-US" altLang="en-US">
                <a:ea typeface="Times New Roman" charset="0"/>
                <a:cs typeface="Times New Roman" charset="0"/>
              </a:rPr>
              <a:t>See the examples in the text.</a:t>
            </a:r>
          </a:p>
          <a:p>
            <a:pPr marL="609600" indent="-609600">
              <a:lnSpc>
                <a:spcPct val="80000"/>
              </a:lnSpc>
              <a:spcBef>
                <a:spcPct val="50000"/>
              </a:spcBef>
              <a:buFont typeface="Monotype Sorts" charset="2"/>
              <a:buAutoNum type="arabicPeriod"/>
            </a:pPr>
            <a:r>
              <a:rPr lang="en-US" altLang="en-US" sz="2900">
                <a:ea typeface="Times New Roman" charset="0"/>
                <a:cs typeface="Times New Roman" charset="0"/>
              </a:rPr>
              <a:t>(Initializing arrays with input values)</a:t>
            </a:r>
          </a:p>
          <a:p>
            <a:pPr marL="609600" indent="-609600">
              <a:lnSpc>
                <a:spcPct val="80000"/>
              </a:lnSpc>
              <a:spcBef>
                <a:spcPct val="50000"/>
              </a:spcBef>
              <a:buFont typeface="Monotype Sorts" charset="2"/>
              <a:buAutoNum type="arabicPeriod"/>
            </a:pPr>
            <a:r>
              <a:rPr lang="en-US" altLang="en-US" sz="2900">
                <a:ea typeface="Times New Roman" charset="0"/>
                <a:cs typeface="Times New Roman" charset="0"/>
              </a:rPr>
              <a:t>(Printing arrays)</a:t>
            </a:r>
          </a:p>
          <a:p>
            <a:pPr marL="609600" indent="-609600">
              <a:lnSpc>
                <a:spcPct val="80000"/>
              </a:lnSpc>
              <a:spcBef>
                <a:spcPct val="50000"/>
              </a:spcBef>
              <a:buFont typeface="Monotype Sorts" charset="2"/>
              <a:buAutoNum type="arabicPeriod"/>
            </a:pPr>
            <a:r>
              <a:rPr lang="en-US" altLang="en-US" sz="2900">
                <a:ea typeface="Times New Roman" charset="0"/>
                <a:cs typeface="Times New Roman" charset="0"/>
              </a:rPr>
              <a:t>(Summing all elements)</a:t>
            </a:r>
          </a:p>
          <a:p>
            <a:pPr marL="609600" indent="-609600">
              <a:lnSpc>
                <a:spcPct val="80000"/>
              </a:lnSpc>
              <a:spcBef>
                <a:spcPct val="50000"/>
              </a:spcBef>
              <a:buFont typeface="Monotype Sorts" charset="2"/>
              <a:buAutoNum type="arabicPeriod"/>
            </a:pPr>
            <a:r>
              <a:rPr lang="en-US" altLang="en-US" sz="2900">
                <a:ea typeface="Times New Roman" charset="0"/>
                <a:cs typeface="Times New Roman" charset="0"/>
              </a:rPr>
              <a:t>(Summing all elements by column)</a:t>
            </a:r>
          </a:p>
          <a:p>
            <a:pPr marL="609600" indent="-609600">
              <a:lnSpc>
                <a:spcPct val="80000"/>
              </a:lnSpc>
              <a:spcBef>
                <a:spcPct val="50000"/>
              </a:spcBef>
              <a:buFont typeface="Monotype Sorts" charset="2"/>
              <a:buAutoNum type="arabicPeriod"/>
            </a:pPr>
            <a:r>
              <a:rPr lang="en-US" altLang="en-US" sz="2900">
                <a:ea typeface="Times New Roman" charset="0"/>
                <a:cs typeface="Times New Roman" charset="0"/>
              </a:rPr>
              <a:t>(Which row has the largest sum)</a:t>
            </a:r>
          </a:p>
          <a:p>
            <a:pPr marL="609600" indent="-609600">
              <a:lnSpc>
                <a:spcPct val="80000"/>
              </a:lnSpc>
              <a:spcBef>
                <a:spcPct val="50000"/>
              </a:spcBef>
              <a:buFont typeface="Monotype Sorts" charset="2"/>
              <a:buAutoNum type="arabicPeriod"/>
            </a:pPr>
            <a:r>
              <a:rPr lang="en-US" altLang="en-US" sz="2900">
                <a:ea typeface="Times New Roman" charset="0"/>
                <a:cs typeface="Times New Roman" charset="0"/>
              </a:rPr>
              <a:t>(Finding the smallest index of the largest element)</a:t>
            </a:r>
          </a:p>
          <a:p>
            <a:pPr marL="609600" indent="-609600">
              <a:lnSpc>
                <a:spcPct val="80000"/>
              </a:lnSpc>
              <a:spcBef>
                <a:spcPct val="50000"/>
              </a:spcBef>
              <a:buFont typeface="Monotype Sorts" charset="2"/>
              <a:buAutoNum type="arabicPeriod"/>
            </a:pPr>
            <a:r>
              <a:rPr lang="en-US" altLang="en-US" sz="2900"/>
              <a:t>(</a:t>
            </a:r>
            <a:r>
              <a:rPr lang="en-US" altLang="en-US" sz="2900" i="1"/>
              <a:t>Random shuffling</a:t>
            </a:r>
            <a:r>
              <a:rPr lang="en-US" altLang="en-US" sz="2900"/>
              <a:t>) 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296344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944617-D4C7-2A4D-99C5-D4AB257639A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 sz="4500">
                <a:ea typeface="Times New Roman" charset="0"/>
                <a:cs typeface="Times New Roman" charset="0"/>
              </a:rPr>
              <a:t>Initializing arrays with input values</a:t>
            </a:r>
            <a:endParaRPr lang="en-US" altLang="en-US" sz="4500">
              <a:ea typeface="Times New Roman" charset="0"/>
              <a:cs typeface="Times New Roman" charset="0"/>
              <a:hlinkClick r:id="rId2" action="ppaction://program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1778000"/>
            <a:ext cx="8794750" cy="32639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java.util.Scanner input = new Scanner(System.in);</a:t>
            </a:r>
          </a:p>
          <a:p>
            <a:pPr marL="609600" indent="-609600">
              <a:lnSpc>
                <a:spcPct val="80000"/>
              </a:lnSpc>
              <a:buFont typeface="Monotype Sorts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System.out.println("Enter " + matrix.length + " rows and " +</a:t>
            </a:r>
          </a:p>
          <a:p>
            <a:pPr marL="609600" indent="-609600">
              <a:lnSpc>
                <a:spcPct val="80000"/>
              </a:lnSpc>
              <a:buFont typeface="Monotype Sorts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matrix[0].length + " columns: ");</a:t>
            </a:r>
          </a:p>
          <a:p>
            <a:pPr marL="609600" indent="-609600">
              <a:lnSpc>
                <a:spcPct val="80000"/>
              </a:lnSpc>
              <a:buFont typeface="Monotype Sorts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for (int row = 0; row &lt; matrix.length; row++) {</a:t>
            </a:r>
          </a:p>
          <a:p>
            <a:pPr marL="609600" indent="-609600">
              <a:lnSpc>
                <a:spcPct val="80000"/>
              </a:lnSpc>
              <a:buFont typeface="Monotype Sorts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for (int column = 0; column &lt; matrix[row].length; column++) {</a:t>
            </a:r>
          </a:p>
          <a:p>
            <a:pPr marL="609600" indent="-609600">
              <a:lnSpc>
                <a:spcPct val="80000"/>
              </a:lnSpc>
              <a:buFont typeface="Monotype Sorts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  matrix[row][column] = input.nextInt(); </a:t>
            </a:r>
          </a:p>
          <a:p>
            <a:pPr marL="609600" indent="-609600">
              <a:lnSpc>
                <a:spcPct val="80000"/>
              </a:lnSpc>
              <a:buFont typeface="Monotype Sorts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Font typeface="Monotype Sorts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432614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0A96A8-AA51-2B48-867C-1243FF21F80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 sz="4100">
                <a:ea typeface="Times New Roman" charset="0"/>
                <a:cs typeface="Times New Roman" charset="0"/>
              </a:rPr>
              <a:t>Initializing arrays with random values</a:t>
            </a:r>
            <a:endParaRPr lang="en-US" altLang="en-US" sz="4100">
              <a:ea typeface="Times New Roman" charset="0"/>
              <a:cs typeface="Times New Roman" charset="0"/>
              <a:hlinkClick r:id="rId2" action="ppaction://program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1778000"/>
            <a:ext cx="8836025" cy="2073275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Monotype Sorts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for (int row = 0; row &lt; matrix.length; row++) {</a:t>
            </a:r>
          </a:p>
          <a:p>
            <a:pPr marL="609600" indent="-609600">
              <a:lnSpc>
                <a:spcPct val="90000"/>
              </a:lnSpc>
              <a:buFont typeface="Monotype Sorts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for (int column = 0; column &lt; matrix[row].length; column++) {</a:t>
            </a:r>
          </a:p>
          <a:p>
            <a:pPr marL="609600" indent="-609600">
              <a:lnSpc>
                <a:spcPct val="90000"/>
              </a:lnSpc>
              <a:buFont typeface="Monotype Sorts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  matrix[row][column] = (int)(Math.random() * 100);</a:t>
            </a:r>
          </a:p>
          <a:p>
            <a:pPr marL="609600" indent="-609600">
              <a:lnSpc>
                <a:spcPct val="90000"/>
              </a:lnSpc>
              <a:buFont typeface="Monotype Sorts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}</a:t>
            </a:r>
          </a:p>
          <a:p>
            <a:pPr marL="609600" indent="-609600">
              <a:lnSpc>
                <a:spcPct val="90000"/>
              </a:lnSpc>
              <a:buFont typeface="Monotype Sorts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60831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664525-6C3E-3B4F-8D66-6B1D685FBFF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 sz="4500">
                <a:ea typeface="Times New Roman" charset="0"/>
                <a:cs typeface="Times New Roman" charset="0"/>
              </a:rPr>
              <a:t>Printing arrays</a:t>
            </a:r>
            <a:endParaRPr lang="en-US" altLang="en-US" sz="4500">
              <a:ea typeface="Times New Roman" charset="0"/>
              <a:cs typeface="Times New Roman" charset="0"/>
              <a:hlinkClick r:id="rId2" action="ppaction://program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1778000"/>
            <a:ext cx="8832850" cy="2649538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for (int row = 0; row &lt; matrix.length; row++) {</a:t>
            </a:r>
          </a:p>
          <a:p>
            <a:pPr marL="609600" indent="-609600">
              <a:lnSpc>
                <a:spcPct val="80000"/>
              </a:lnSpc>
              <a:buFont typeface="Monotype Sorts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for (int column = 0; column &lt; matrix[row].length; column++) {</a:t>
            </a:r>
          </a:p>
          <a:p>
            <a:pPr marL="609600" indent="-609600">
              <a:lnSpc>
                <a:spcPct val="80000"/>
              </a:lnSpc>
              <a:buFont typeface="Monotype Sorts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  System.out.print(matrix[row][column] + " ");</a:t>
            </a:r>
          </a:p>
          <a:p>
            <a:pPr marL="609600" indent="-609600">
              <a:lnSpc>
                <a:spcPct val="80000"/>
              </a:lnSpc>
              <a:buFont typeface="Monotype Sorts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Font typeface="Monotype Sorts" charset="2"/>
              <a:buNone/>
            </a:pPr>
            <a:endParaRPr lang="en-US" altLang="en-US" sz="2400">
              <a:solidFill>
                <a:schemeClr val="tx2"/>
              </a:solidFill>
            </a:endParaRPr>
          </a:p>
          <a:p>
            <a:pPr marL="609600" indent="-609600">
              <a:lnSpc>
                <a:spcPct val="80000"/>
              </a:lnSpc>
              <a:buFont typeface="Monotype Sorts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System.out.println();</a:t>
            </a:r>
          </a:p>
          <a:p>
            <a:pPr marL="609600" indent="-609600">
              <a:lnSpc>
                <a:spcPct val="80000"/>
              </a:lnSpc>
              <a:buFont typeface="Monotype Sorts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} 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14187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95BE2D-7B80-A44B-9362-2A1A9AB5079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 sz="4500">
                <a:ea typeface="Times New Roman" charset="0"/>
                <a:cs typeface="Times New Roman" charset="0"/>
              </a:rPr>
              <a:t>Summing all elements</a:t>
            </a:r>
            <a:endParaRPr lang="en-US" altLang="en-US" sz="4500">
              <a:ea typeface="Times New Roman" charset="0"/>
              <a:cs typeface="Times New Roman" charset="0"/>
              <a:hlinkClick r:id="rId2" action="ppaction://program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1778000"/>
            <a:ext cx="8832850" cy="2649538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int total = 0;</a:t>
            </a:r>
          </a:p>
          <a:p>
            <a:pPr marL="609600" indent="-609600">
              <a:lnSpc>
                <a:spcPct val="80000"/>
              </a:lnSpc>
              <a:buFont typeface="Monotype Sorts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for (int row = 0; row &lt; matrix.length; row++) {</a:t>
            </a:r>
          </a:p>
          <a:p>
            <a:pPr marL="609600" indent="-609600">
              <a:lnSpc>
                <a:spcPct val="80000"/>
              </a:lnSpc>
              <a:buFont typeface="Monotype Sorts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for (int column = 0; column &lt; matrix[row].length; column++) {</a:t>
            </a:r>
          </a:p>
          <a:p>
            <a:pPr marL="609600" indent="-609600">
              <a:lnSpc>
                <a:spcPct val="80000"/>
              </a:lnSpc>
              <a:buFont typeface="Monotype Sorts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  total += matrix[row][column];</a:t>
            </a:r>
          </a:p>
          <a:p>
            <a:pPr marL="609600" indent="-609600">
              <a:lnSpc>
                <a:spcPct val="80000"/>
              </a:lnSpc>
              <a:buFont typeface="Monotype Sorts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Font typeface="Monotype Sorts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78263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47635B-AB37-8641-9563-97F25D33DC6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 sz="4500">
                <a:ea typeface="Times New Roman" charset="0"/>
                <a:cs typeface="Times New Roman" charset="0"/>
              </a:rPr>
              <a:t>Summing elements by column</a:t>
            </a:r>
            <a:endParaRPr lang="en-US" altLang="en-US" sz="4500">
              <a:ea typeface="Times New Roman" charset="0"/>
              <a:cs typeface="Times New Roman" charset="0"/>
              <a:hlinkClick r:id="rId2" action="ppaction://program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1778000"/>
            <a:ext cx="8718550" cy="3109913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charset="2"/>
              <a:buNone/>
            </a:pPr>
            <a:r>
              <a:rPr lang="en-US" altLang="en-US" sz="2700">
                <a:solidFill>
                  <a:schemeClr val="tx2"/>
                </a:solidFill>
              </a:rPr>
              <a:t>for (int column = 0; column &lt; matrix[0].length; column++) {</a:t>
            </a:r>
          </a:p>
          <a:p>
            <a:pPr marL="609600" indent="-609600">
              <a:lnSpc>
                <a:spcPct val="80000"/>
              </a:lnSpc>
              <a:buFont typeface="Monotype Sorts" charset="2"/>
              <a:buNone/>
            </a:pPr>
            <a:r>
              <a:rPr lang="en-US" altLang="en-US" sz="2700">
                <a:solidFill>
                  <a:schemeClr val="tx2"/>
                </a:solidFill>
              </a:rPr>
              <a:t>  int total = 0;</a:t>
            </a:r>
          </a:p>
          <a:p>
            <a:pPr marL="609600" indent="-609600">
              <a:lnSpc>
                <a:spcPct val="80000"/>
              </a:lnSpc>
              <a:buFont typeface="Monotype Sorts" charset="2"/>
              <a:buNone/>
            </a:pPr>
            <a:r>
              <a:rPr lang="en-US" altLang="en-US" sz="2700">
                <a:solidFill>
                  <a:schemeClr val="tx2"/>
                </a:solidFill>
              </a:rPr>
              <a:t>  for (int row = 0; row &lt; matrix.length; row++)</a:t>
            </a:r>
          </a:p>
          <a:p>
            <a:pPr marL="609600" indent="-609600">
              <a:lnSpc>
                <a:spcPct val="80000"/>
              </a:lnSpc>
              <a:buFont typeface="Monotype Sorts" charset="2"/>
              <a:buNone/>
            </a:pPr>
            <a:r>
              <a:rPr lang="en-US" altLang="en-US" sz="2700">
                <a:solidFill>
                  <a:schemeClr val="tx2"/>
                </a:solidFill>
              </a:rPr>
              <a:t>    total += matrix[row][column];</a:t>
            </a:r>
          </a:p>
          <a:p>
            <a:pPr marL="609600" indent="-609600">
              <a:lnSpc>
                <a:spcPct val="80000"/>
              </a:lnSpc>
              <a:buFont typeface="Monotype Sorts" charset="2"/>
              <a:buNone/>
            </a:pPr>
            <a:r>
              <a:rPr lang="en-US" altLang="en-US" sz="2700">
                <a:solidFill>
                  <a:schemeClr val="tx2"/>
                </a:solidFill>
              </a:rPr>
              <a:t>  System.out.println("Sum for column " + column + " is " </a:t>
            </a:r>
          </a:p>
          <a:p>
            <a:pPr marL="609600" indent="-609600">
              <a:lnSpc>
                <a:spcPct val="80000"/>
              </a:lnSpc>
              <a:buFont typeface="Monotype Sorts" charset="2"/>
              <a:buNone/>
            </a:pPr>
            <a:r>
              <a:rPr lang="en-US" altLang="en-US" sz="2700">
                <a:solidFill>
                  <a:schemeClr val="tx2"/>
                </a:solidFill>
              </a:rPr>
              <a:t>    + total);</a:t>
            </a:r>
          </a:p>
          <a:p>
            <a:pPr marL="609600" indent="-609600">
              <a:lnSpc>
                <a:spcPct val="80000"/>
              </a:lnSpc>
              <a:buFont typeface="Monotype Sorts" charset="2"/>
              <a:buNone/>
            </a:pPr>
            <a:r>
              <a:rPr lang="en-US" altLang="en-US" sz="270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708240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392F99-21BA-BD49-8C16-7F62F05EF10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 sz="4500">
                <a:ea typeface="Times New Roman" charset="0"/>
                <a:cs typeface="Times New Roman" charset="0"/>
              </a:rPr>
              <a:t>Random shuffling</a:t>
            </a:r>
            <a:endParaRPr lang="en-US" altLang="en-US" sz="4500">
              <a:ea typeface="Times New Roman" charset="0"/>
              <a:cs typeface="Times New Roman" charset="0"/>
              <a:hlinkClick r:id="rId2" action="ppaction://program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1355725"/>
            <a:ext cx="8718550" cy="5068888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charset="2"/>
              <a:buNone/>
            </a:pPr>
            <a:r>
              <a:rPr lang="en-US" altLang="en-US">
                <a:solidFill>
                  <a:schemeClr val="tx2"/>
                </a:solidFill>
              </a:rPr>
              <a:t>for (int i = 0; i &lt; matrix.length; i++) {</a:t>
            </a:r>
          </a:p>
          <a:p>
            <a:pPr marL="609600" indent="-609600">
              <a:lnSpc>
                <a:spcPct val="80000"/>
              </a:lnSpc>
              <a:buFont typeface="Monotype Sorts" charset="2"/>
              <a:buNone/>
            </a:pPr>
            <a:r>
              <a:rPr lang="en-US" altLang="en-US">
                <a:solidFill>
                  <a:schemeClr val="tx2"/>
                </a:solidFill>
              </a:rPr>
              <a:t>  for (int j = 0; j &lt; matrix[i].length; j++) {</a:t>
            </a:r>
          </a:p>
          <a:p>
            <a:pPr marL="609600" indent="-609600">
              <a:lnSpc>
                <a:spcPct val="80000"/>
              </a:lnSpc>
              <a:buFont typeface="Monotype Sorts" charset="2"/>
              <a:buNone/>
            </a:pPr>
            <a:r>
              <a:rPr lang="en-US" altLang="en-US">
                <a:solidFill>
                  <a:schemeClr val="tx2"/>
                </a:solidFill>
              </a:rPr>
              <a:t>    int i1 = (int)(Math.random() * matrix.length);</a:t>
            </a:r>
          </a:p>
          <a:p>
            <a:pPr marL="609600" indent="-609600">
              <a:lnSpc>
                <a:spcPct val="80000"/>
              </a:lnSpc>
              <a:buFont typeface="Monotype Sorts" charset="2"/>
              <a:buNone/>
            </a:pPr>
            <a:r>
              <a:rPr lang="en-US" altLang="en-US">
                <a:solidFill>
                  <a:schemeClr val="tx2"/>
                </a:solidFill>
              </a:rPr>
              <a:t>    int j1 = (int)(Math.random() * matrix[i].length);</a:t>
            </a:r>
          </a:p>
          <a:p>
            <a:pPr marL="609600" indent="-609600">
              <a:lnSpc>
                <a:spcPct val="80000"/>
              </a:lnSpc>
              <a:buFont typeface="Monotype Sorts" charset="2"/>
              <a:buNone/>
            </a:pPr>
            <a:r>
              <a:rPr lang="en-US" altLang="en-US">
                <a:solidFill>
                  <a:schemeClr val="tx2"/>
                </a:solidFill>
              </a:rPr>
              <a:t>    // Swap matrix[i][j] with matrix[i1][j1]</a:t>
            </a:r>
          </a:p>
          <a:p>
            <a:pPr marL="609600" indent="-609600">
              <a:lnSpc>
                <a:spcPct val="80000"/>
              </a:lnSpc>
              <a:buFont typeface="Monotype Sorts" charset="2"/>
              <a:buNone/>
            </a:pPr>
            <a:r>
              <a:rPr lang="en-US" altLang="en-US">
                <a:solidFill>
                  <a:schemeClr val="tx2"/>
                </a:solidFill>
              </a:rPr>
              <a:t>    int temp = matrix[i][j];</a:t>
            </a:r>
          </a:p>
          <a:p>
            <a:pPr marL="609600" indent="-609600">
              <a:lnSpc>
                <a:spcPct val="80000"/>
              </a:lnSpc>
              <a:buFont typeface="Monotype Sorts" charset="2"/>
              <a:buNone/>
            </a:pPr>
            <a:r>
              <a:rPr lang="en-US" altLang="en-US">
                <a:solidFill>
                  <a:schemeClr val="tx2"/>
                </a:solidFill>
              </a:rPr>
              <a:t>    matrix[i][j] = matrix[i1][j1]; </a:t>
            </a:r>
          </a:p>
          <a:p>
            <a:pPr marL="609600" indent="-609600">
              <a:lnSpc>
                <a:spcPct val="80000"/>
              </a:lnSpc>
              <a:buFont typeface="Monotype Sorts" charset="2"/>
              <a:buNone/>
            </a:pPr>
            <a:r>
              <a:rPr lang="en-US" altLang="en-US">
                <a:solidFill>
                  <a:schemeClr val="tx2"/>
                </a:solidFill>
              </a:rPr>
              <a:t>    matrix[i1][j1] = temp;</a:t>
            </a:r>
          </a:p>
          <a:p>
            <a:pPr marL="609600" indent="-609600">
              <a:lnSpc>
                <a:spcPct val="80000"/>
              </a:lnSpc>
              <a:buFont typeface="Monotype Sorts" charset="2"/>
              <a:buNone/>
            </a:pPr>
            <a:r>
              <a:rPr lang="en-US" altLang="en-US">
                <a:solidFill>
                  <a:schemeClr val="tx2"/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Font typeface="Monotype Sorts" charset="2"/>
              <a:buNone/>
            </a:pPr>
            <a:r>
              <a:rPr lang="en-US" altLang="en-US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695425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4EA85E-E16D-0D45-94C3-EA09F3BB183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381000"/>
            <a:ext cx="8756650" cy="1371600"/>
          </a:xfrm>
        </p:spPr>
        <p:txBody>
          <a:bodyPr/>
          <a:lstStyle/>
          <a:p>
            <a:r>
              <a:rPr lang="en-US" altLang="en-US" dirty="0"/>
              <a:t>Passing Two-Dimensional Arrays to Methods</a:t>
            </a:r>
            <a:endParaRPr lang="en-US" altLang="en-US" dirty="0">
              <a:solidFill>
                <a:schemeClr val="tx1"/>
              </a:solidFill>
              <a:latin typeface="Book Antiqua" charset="0"/>
              <a:hlinkClick r:id="rId2" action="ppaction://program"/>
            </a:endParaRPr>
          </a:p>
        </p:txBody>
      </p:sp>
      <p:sp>
        <p:nvSpPr>
          <p:cNvPr id="22532" name="Rectangle 9"/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40780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1FB1F1-2B09-B348-AF04-34540599656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  <a:noFill/>
        </p:spPr>
        <p:txBody>
          <a:bodyPr/>
          <a:lstStyle/>
          <a:p>
            <a:r>
              <a:rPr lang="en-US" altLang="en-US"/>
              <a:t>Motivations</a:t>
            </a:r>
            <a:endParaRPr lang="en-US" altLang="en-US" b="1"/>
          </a:p>
        </p:txBody>
      </p:sp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0" y="2305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577850" y="2738438"/>
          <a:ext cx="7988300" cy="365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4917948" imgH="2246376" progId="Word.Picture.8">
                  <p:embed/>
                </p:oleObj>
              </mc:Choice>
              <mc:Fallback>
                <p:oleObj r:id="rId3" imgW="4917948" imgH="224637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2738438"/>
                        <a:ext cx="7988300" cy="365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29638" cy="1978025"/>
          </a:xfrm>
          <a:noFill/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charset="2"/>
              <a:buNone/>
            </a:pPr>
            <a:r>
              <a:rPr lang="en-US" altLang="en-US" sz="2400"/>
              <a:t>Thus far, you have used one-dimensional arrays to model linear collections of elements. You can use a two-dimensional array to represent a matrix or a table. For example, the following table that describes the distances between the cities can be represented using a two-dimensional array.</a:t>
            </a:r>
          </a:p>
        </p:txBody>
      </p:sp>
    </p:spTree>
    <p:extLst>
      <p:ext uri="{BB962C8B-B14F-4D97-AF65-F5344CB8AC3E}">
        <p14:creationId xmlns:p14="http://schemas.microsoft.com/office/powerpoint/2010/main" val="5842683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15950" y="395288"/>
            <a:ext cx="7772400" cy="1371600"/>
          </a:xfrm>
        </p:spPr>
        <p:txBody>
          <a:bodyPr/>
          <a:lstStyle/>
          <a:p>
            <a:r>
              <a:rPr lang="en-US" altLang="en-US"/>
              <a:t>Problem: Grading Multiple-Choice Test</a:t>
            </a:r>
            <a:endParaRPr lang="en-US" altLang="en-US">
              <a:solidFill>
                <a:schemeClr val="tx1"/>
              </a:solidFill>
              <a:latin typeface="Book Antiqua" charset="0"/>
              <a:hlinkClick r:id="rId2" action="ppaction://program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0350" y="1905000"/>
            <a:ext cx="3651250" cy="1524000"/>
          </a:xfrm>
        </p:spPr>
        <p:txBody>
          <a:bodyPr/>
          <a:lstStyle/>
          <a:p>
            <a:pPr marL="0" indent="0">
              <a:buFont typeface="Monotype Sorts" charset="2"/>
              <a:buNone/>
            </a:pPr>
            <a:r>
              <a:rPr lang="en-US" altLang="en-US" sz="2800"/>
              <a:t>Objective: </a:t>
            </a:r>
            <a:r>
              <a:rPr lang="en-US" altLang="en-US" sz="2800">
                <a:ea typeface="Times New Roman" charset="0"/>
                <a:cs typeface="Times New Roman" charset="0"/>
              </a:rPr>
              <a:t>write a program that grades multiple-choice test</a:t>
            </a:r>
            <a:r>
              <a:rPr lang="en-US" altLang="en-US" sz="3400">
                <a:ea typeface="Times New Roman" charset="0"/>
                <a:cs typeface="Times New Roman" charset="0"/>
              </a:rPr>
              <a:t>. 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355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2471738"/>
            <a:ext cx="5033963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3560" name="Rectangle 3"/>
          <p:cNvSpPr txBox="1">
            <a:spLocks noChangeArrowheads="1"/>
          </p:cNvSpPr>
          <p:nvPr/>
        </p:nvSpPr>
        <p:spPr bwMode="auto">
          <a:xfrm>
            <a:off x="193675" y="1752600"/>
            <a:ext cx="2778125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2800"/>
              <a:t>Students’ answer</a:t>
            </a:r>
            <a:endParaRPr lang="en-US" altLang="en-US" sz="3400">
              <a:ea typeface="Times New Roman" charset="0"/>
              <a:cs typeface="Times New Roman" charset="0"/>
            </a:endParaRPr>
          </a:p>
        </p:txBody>
      </p:sp>
      <p:pic>
        <p:nvPicPr>
          <p:cNvPr id="2356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3873500"/>
            <a:ext cx="36957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185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35FD8B-18BD-8246-9727-B8445807C84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" y="165100"/>
            <a:ext cx="6605588" cy="1066800"/>
          </a:xfrm>
        </p:spPr>
        <p:txBody>
          <a:bodyPr/>
          <a:lstStyle/>
          <a:p>
            <a:r>
              <a:rPr lang="en-US" altLang="en-US" sz="4000"/>
              <a:t>Problem: Finding Two Points Nearest to Each Other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24580" name="Rectangle 8"/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1" name="Rectangle 9"/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2" name="Rectangle 12"/>
          <p:cNvSpPr>
            <a:spLocks noChangeArrowheads="1"/>
          </p:cNvSpPr>
          <p:nvPr/>
        </p:nvSpPr>
        <p:spPr bwMode="auto">
          <a:xfrm>
            <a:off x="0" y="2674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3" name="Rectangle 13"/>
          <p:cNvSpPr>
            <a:spLocks noChangeArrowheads="1"/>
          </p:cNvSpPr>
          <p:nvPr/>
        </p:nvSpPr>
        <p:spPr bwMode="auto">
          <a:xfrm>
            <a:off x="0" y="4183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4584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754188"/>
            <a:ext cx="859155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4585" name="Rectangle 3"/>
          <p:cNvSpPr txBox="1">
            <a:spLocks noChangeArrowheads="1"/>
          </p:cNvSpPr>
          <p:nvPr/>
        </p:nvSpPr>
        <p:spPr bwMode="auto">
          <a:xfrm>
            <a:off x="5032375" y="1322388"/>
            <a:ext cx="4186238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2800"/>
              <a:t>http://www.cs.armstrong.edu/liang/animation/web/ClosestPair.html</a:t>
            </a:r>
          </a:p>
        </p:txBody>
      </p:sp>
      <p:sp>
        <p:nvSpPr>
          <p:cNvPr id="24586" name="AutoShape 19">
            <a:hlinkClick r:id="rId3" highlightClick="1"/>
          </p:cNvPr>
          <p:cNvSpPr>
            <a:spLocks noChangeArrowheads="1"/>
          </p:cNvSpPr>
          <p:nvPr/>
        </p:nvSpPr>
        <p:spPr bwMode="auto">
          <a:xfrm>
            <a:off x="6781800" y="2365375"/>
            <a:ext cx="517525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821472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777DCB-486C-A64D-9AEA-1885A40FF5D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57250"/>
          </a:xfrm>
        </p:spPr>
        <p:txBody>
          <a:bodyPr/>
          <a:lstStyle/>
          <a:p>
            <a:r>
              <a:rPr lang="en-US" altLang="en-US"/>
              <a:t>What is Sudoku?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5607" name="Object 6"/>
          <p:cNvGraphicFramePr>
            <a:graphicFrameLocks noChangeAspect="1"/>
          </p:cNvGraphicFramePr>
          <p:nvPr/>
        </p:nvGraphicFramePr>
        <p:xfrm>
          <a:off x="193675" y="1624013"/>
          <a:ext cx="3252788" cy="330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2" name="Picture" r:id="rId3" imgW="2452001" imgH="2484958" progId="Word.Picture.8">
                  <p:embed/>
                </p:oleObj>
              </mc:Choice>
              <mc:Fallback>
                <p:oleObj name="Picture" r:id="rId3" imgW="2452001" imgH="248495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1624013"/>
                        <a:ext cx="3252788" cy="330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10226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E461D1-1596-F043-AC68-3A17D03F884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solidFill>
                  <a:schemeClr val="tx1"/>
                </a:solidFill>
              </a:rPr>
              <a:t>Every row contains the numbers 1 to 9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6631" name="Object 6"/>
          <p:cNvGraphicFramePr>
            <a:graphicFrameLocks noChangeAspect="1"/>
          </p:cNvGraphicFramePr>
          <p:nvPr/>
        </p:nvGraphicFramePr>
        <p:xfrm>
          <a:off x="193675" y="1624013"/>
          <a:ext cx="3252788" cy="330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9" name="Picture" r:id="rId3" imgW="2452001" imgH="2484958" progId="Word.Picture.8">
                  <p:embed/>
                </p:oleObj>
              </mc:Choice>
              <mc:Fallback>
                <p:oleObj name="Picture" r:id="rId3" imgW="2452001" imgH="248495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1624013"/>
                        <a:ext cx="3252788" cy="330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6633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4725988" y="1585913"/>
          <a:ext cx="3336925" cy="337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0" name="Picture" r:id="rId5" imgW="2452001" imgH="2484958" progId="Word.Picture.8">
                  <p:embed/>
                </p:oleObj>
              </mc:Choice>
              <mc:Fallback>
                <p:oleObj name="Picture" r:id="rId5" imgW="2452001" imgH="248495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988" y="1585913"/>
                        <a:ext cx="3336925" cy="337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7561" name="Group 9"/>
          <p:cNvGrpSpPr>
            <a:grpSpLocks/>
          </p:cNvGrpSpPr>
          <p:nvPr/>
        </p:nvGrpSpPr>
        <p:grpSpPr bwMode="auto">
          <a:xfrm>
            <a:off x="4341813" y="1930400"/>
            <a:ext cx="3916362" cy="2689225"/>
            <a:chOff x="2735" y="1216"/>
            <a:chExt cx="2467" cy="1694"/>
          </a:xfrm>
        </p:grpSpPr>
        <p:sp>
          <p:nvSpPr>
            <p:cNvPr id="26635" name="Line 10"/>
            <p:cNvSpPr>
              <a:spLocks noChangeShapeType="1"/>
            </p:cNvSpPr>
            <p:nvPr/>
          </p:nvSpPr>
          <p:spPr bwMode="auto">
            <a:xfrm>
              <a:off x="2759" y="1216"/>
              <a:ext cx="2443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6" name="Line 11"/>
            <p:cNvSpPr>
              <a:spLocks noChangeShapeType="1"/>
            </p:cNvSpPr>
            <p:nvPr/>
          </p:nvSpPr>
          <p:spPr bwMode="auto">
            <a:xfrm>
              <a:off x="2759" y="1410"/>
              <a:ext cx="2443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7" name="Line 12"/>
            <p:cNvSpPr>
              <a:spLocks noChangeShapeType="1"/>
            </p:cNvSpPr>
            <p:nvPr/>
          </p:nvSpPr>
          <p:spPr bwMode="auto">
            <a:xfrm>
              <a:off x="2735" y="1628"/>
              <a:ext cx="2443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Line 13"/>
            <p:cNvSpPr>
              <a:spLocks noChangeShapeType="1"/>
            </p:cNvSpPr>
            <p:nvPr/>
          </p:nvSpPr>
          <p:spPr bwMode="auto">
            <a:xfrm>
              <a:off x="2735" y="1822"/>
              <a:ext cx="2443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14"/>
            <p:cNvSpPr>
              <a:spLocks noChangeShapeType="1"/>
            </p:cNvSpPr>
            <p:nvPr/>
          </p:nvSpPr>
          <p:spPr bwMode="auto">
            <a:xfrm>
              <a:off x="2759" y="2063"/>
              <a:ext cx="2443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Line 15"/>
            <p:cNvSpPr>
              <a:spLocks noChangeShapeType="1"/>
            </p:cNvSpPr>
            <p:nvPr/>
          </p:nvSpPr>
          <p:spPr bwMode="auto">
            <a:xfrm>
              <a:off x="2759" y="2257"/>
              <a:ext cx="2443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Line 16"/>
            <p:cNvSpPr>
              <a:spLocks noChangeShapeType="1"/>
            </p:cNvSpPr>
            <p:nvPr/>
          </p:nvSpPr>
          <p:spPr bwMode="auto">
            <a:xfrm>
              <a:off x="2735" y="2475"/>
              <a:ext cx="2443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2" name="Line 17"/>
            <p:cNvSpPr>
              <a:spLocks noChangeShapeType="1"/>
            </p:cNvSpPr>
            <p:nvPr/>
          </p:nvSpPr>
          <p:spPr bwMode="auto">
            <a:xfrm>
              <a:off x="2735" y="2669"/>
              <a:ext cx="2443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Line 18"/>
            <p:cNvSpPr>
              <a:spLocks noChangeShapeType="1"/>
            </p:cNvSpPr>
            <p:nvPr/>
          </p:nvSpPr>
          <p:spPr bwMode="auto">
            <a:xfrm>
              <a:off x="2735" y="2910"/>
              <a:ext cx="2443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493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FB6326-8700-984D-BC2E-3B913A84A7F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>
                <a:solidFill>
                  <a:schemeClr val="tx1"/>
                </a:solidFill>
              </a:rPr>
              <a:t>Every column contains the numbers 1 to 9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7655" name="Object 6"/>
          <p:cNvGraphicFramePr>
            <a:graphicFrameLocks noChangeAspect="1"/>
          </p:cNvGraphicFramePr>
          <p:nvPr/>
        </p:nvGraphicFramePr>
        <p:xfrm>
          <a:off x="193675" y="1624013"/>
          <a:ext cx="3252788" cy="330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0" name="Picture" r:id="rId3" imgW="2452001" imgH="2484958" progId="Word.Picture.8">
                  <p:embed/>
                </p:oleObj>
              </mc:Choice>
              <mc:Fallback>
                <p:oleObj name="Picture" r:id="rId3" imgW="2452001" imgH="248495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1624013"/>
                        <a:ext cx="3252788" cy="330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Rectangle 7"/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57" name="AutoShape 8"/>
          <p:cNvSpPr>
            <a:spLocks noChangeAspect="1" noChangeArrowheads="1" noTextEdit="1"/>
          </p:cNvSpPr>
          <p:nvPr/>
        </p:nvSpPr>
        <p:spPr bwMode="auto">
          <a:xfrm>
            <a:off x="4725988" y="1585913"/>
            <a:ext cx="3336925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Rectangle 9"/>
          <p:cNvSpPr>
            <a:spLocks noChangeArrowheads="1"/>
          </p:cNvSpPr>
          <p:nvPr/>
        </p:nvSpPr>
        <p:spPr bwMode="auto">
          <a:xfrm>
            <a:off x="4725988" y="1585913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grpSp>
        <p:nvGrpSpPr>
          <p:cNvPr id="27659" name="Group 10"/>
          <p:cNvGrpSpPr>
            <a:grpSpLocks/>
          </p:cNvGrpSpPr>
          <p:nvPr/>
        </p:nvGrpSpPr>
        <p:grpSpPr bwMode="auto">
          <a:xfrm>
            <a:off x="4897438" y="1757363"/>
            <a:ext cx="2990850" cy="3055937"/>
            <a:chOff x="3085" y="1107"/>
            <a:chExt cx="1884" cy="1925"/>
          </a:xfrm>
        </p:grpSpPr>
        <p:sp>
          <p:nvSpPr>
            <p:cNvPr id="27875" name="Rectangle 11"/>
            <p:cNvSpPr>
              <a:spLocks noChangeArrowheads="1"/>
            </p:cNvSpPr>
            <p:nvPr/>
          </p:nvSpPr>
          <p:spPr bwMode="auto">
            <a:xfrm>
              <a:off x="3085" y="1107"/>
              <a:ext cx="1884" cy="1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F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charset="2"/>
                <a:buChar char="u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7876" name="Rectangle 12"/>
            <p:cNvSpPr>
              <a:spLocks noChangeArrowheads="1"/>
            </p:cNvSpPr>
            <p:nvPr/>
          </p:nvSpPr>
          <p:spPr bwMode="auto">
            <a:xfrm>
              <a:off x="3085" y="1107"/>
              <a:ext cx="1884" cy="1925"/>
            </a:xfrm>
            <a:prstGeom prst="rect">
              <a:avLst/>
            </a:prstGeom>
            <a:noFill/>
            <a:ln w="30163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F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charset="2"/>
                <a:buChar char="u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27660" name="Rectangle 13"/>
          <p:cNvSpPr>
            <a:spLocks noChangeArrowheads="1"/>
          </p:cNvSpPr>
          <p:nvPr/>
        </p:nvSpPr>
        <p:spPr bwMode="auto">
          <a:xfrm>
            <a:off x="5645150" y="18049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61" name="Rectangle 14"/>
          <p:cNvSpPr>
            <a:spLocks noChangeArrowheads="1"/>
          </p:cNvSpPr>
          <p:nvPr/>
        </p:nvSpPr>
        <p:spPr bwMode="auto">
          <a:xfrm>
            <a:off x="6007100" y="1804988"/>
            <a:ext cx="104775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62" name="Rectangle 15"/>
          <p:cNvSpPr>
            <a:spLocks noChangeArrowheads="1"/>
          </p:cNvSpPr>
          <p:nvPr/>
        </p:nvSpPr>
        <p:spPr bwMode="auto">
          <a:xfrm>
            <a:off x="6681788" y="1804988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63" name="Rectangle 16"/>
          <p:cNvSpPr>
            <a:spLocks noChangeArrowheads="1"/>
          </p:cNvSpPr>
          <p:nvPr/>
        </p:nvSpPr>
        <p:spPr bwMode="auto">
          <a:xfrm>
            <a:off x="6992938" y="1804988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64" name="Rectangle 17"/>
          <p:cNvSpPr>
            <a:spLocks noChangeArrowheads="1"/>
          </p:cNvSpPr>
          <p:nvPr/>
        </p:nvSpPr>
        <p:spPr bwMode="auto">
          <a:xfrm>
            <a:off x="7356475" y="18049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65" name="Rectangle 18"/>
          <p:cNvSpPr>
            <a:spLocks noChangeArrowheads="1"/>
          </p:cNvSpPr>
          <p:nvPr/>
        </p:nvSpPr>
        <p:spPr bwMode="auto">
          <a:xfrm>
            <a:off x="7667625" y="18049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66" name="Rectangle 19"/>
          <p:cNvSpPr>
            <a:spLocks noChangeArrowheads="1"/>
          </p:cNvSpPr>
          <p:nvPr/>
        </p:nvSpPr>
        <p:spPr bwMode="auto">
          <a:xfrm>
            <a:off x="4919663" y="1806575"/>
            <a:ext cx="71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5    3    </a:t>
            </a:r>
            <a:endParaRPr lang="en-US" altLang="en-US" sz="2400"/>
          </a:p>
        </p:txBody>
      </p:sp>
      <p:sp>
        <p:nvSpPr>
          <p:cNvPr id="27667" name="Rectangle 20"/>
          <p:cNvSpPr>
            <a:spLocks noChangeArrowheads="1"/>
          </p:cNvSpPr>
          <p:nvPr/>
        </p:nvSpPr>
        <p:spPr bwMode="auto">
          <a:xfrm>
            <a:off x="5645150" y="18065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4</a:t>
            </a:r>
            <a:endParaRPr lang="en-US" altLang="en-US" sz="2400"/>
          </a:p>
        </p:txBody>
      </p:sp>
      <p:sp>
        <p:nvSpPr>
          <p:cNvPr id="27668" name="Rectangle 21"/>
          <p:cNvSpPr>
            <a:spLocks noChangeArrowheads="1"/>
          </p:cNvSpPr>
          <p:nvPr/>
        </p:nvSpPr>
        <p:spPr bwMode="auto">
          <a:xfrm>
            <a:off x="5748338" y="180657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7669" name="Rectangle 22"/>
          <p:cNvSpPr>
            <a:spLocks noChangeArrowheads="1"/>
          </p:cNvSpPr>
          <p:nvPr/>
        </p:nvSpPr>
        <p:spPr bwMode="auto">
          <a:xfrm>
            <a:off x="6007100" y="18065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6</a:t>
            </a:r>
            <a:endParaRPr lang="en-US" altLang="en-US" sz="2400"/>
          </a:p>
        </p:txBody>
      </p:sp>
      <p:sp>
        <p:nvSpPr>
          <p:cNvPr id="27670" name="Rectangle 23"/>
          <p:cNvSpPr>
            <a:spLocks noChangeArrowheads="1"/>
          </p:cNvSpPr>
          <p:nvPr/>
        </p:nvSpPr>
        <p:spPr bwMode="auto">
          <a:xfrm>
            <a:off x="6111875" y="1806575"/>
            <a:ext cx="55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7     </a:t>
            </a:r>
            <a:endParaRPr lang="en-US" altLang="en-US" sz="2400"/>
          </a:p>
        </p:txBody>
      </p:sp>
      <p:sp>
        <p:nvSpPr>
          <p:cNvPr id="27671" name="Rectangle 24"/>
          <p:cNvSpPr>
            <a:spLocks noChangeArrowheads="1"/>
          </p:cNvSpPr>
          <p:nvPr/>
        </p:nvSpPr>
        <p:spPr bwMode="auto">
          <a:xfrm>
            <a:off x="6681788" y="18065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8</a:t>
            </a:r>
            <a:endParaRPr lang="en-US" altLang="en-US" sz="2400"/>
          </a:p>
        </p:txBody>
      </p:sp>
      <p:sp>
        <p:nvSpPr>
          <p:cNvPr id="27672" name="Rectangle 25"/>
          <p:cNvSpPr>
            <a:spLocks noChangeArrowheads="1"/>
          </p:cNvSpPr>
          <p:nvPr/>
        </p:nvSpPr>
        <p:spPr bwMode="auto">
          <a:xfrm>
            <a:off x="6784975" y="1806575"/>
            <a:ext cx="152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</a:t>
            </a:r>
            <a:endParaRPr lang="en-US" altLang="en-US" sz="2400"/>
          </a:p>
        </p:txBody>
      </p:sp>
      <p:sp>
        <p:nvSpPr>
          <p:cNvPr id="27673" name="Rectangle 26"/>
          <p:cNvSpPr>
            <a:spLocks noChangeArrowheads="1"/>
          </p:cNvSpPr>
          <p:nvPr/>
        </p:nvSpPr>
        <p:spPr bwMode="auto">
          <a:xfrm>
            <a:off x="6940550" y="18065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7674" name="Rectangle 27"/>
          <p:cNvSpPr>
            <a:spLocks noChangeArrowheads="1"/>
          </p:cNvSpPr>
          <p:nvPr/>
        </p:nvSpPr>
        <p:spPr bwMode="auto">
          <a:xfrm>
            <a:off x="6992938" y="18065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9</a:t>
            </a:r>
            <a:endParaRPr lang="en-US" altLang="en-US" sz="2400"/>
          </a:p>
        </p:txBody>
      </p:sp>
      <p:sp>
        <p:nvSpPr>
          <p:cNvPr id="27675" name="Rectangle 28"/>
          <p:cNvSpPr>
            <a:spLocks noChangeArrowheads="1"/>
          </p:cNvSpPr>
          <p:nvPr/>
        </p:nvSpPr>
        <p:spPr bwMode="auto">
          <a:xfrm>
            <a:off x="7096125" y="180657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7676" name="Rectangle 29"/>
          <p:cNvSpPr>
            <a:spLocks noChangeArrowheads="1"/>
          </p:cNvSpPr>
          <p:nvPr/>
        </p:nvSpPr>
        <p:spPr bwMode="auto">
          <a:xfrm>
            <a:off x="7356475" y="18065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1</a:t>
            </a:r>
            <a:endParaRPr lang="en-US" altLang="en-US" sz="2400"/>
          </a:p>
        </p:txBody>
      </p:sp>
      <p:sp>
        <p:nvSpPr>
          <p:cNvPr id="27677" name="Rectangle 30"/>
          <p:cNvSpPr>
            <a:spLocks noChangeArrowheads="1"/>
          </p:cNvSpPr>
          <p:nvPr/>
        </p:nvSpPr>
        <p:spPr bwMode="auto">
          <a:xfrm>
            <a:off x="7459663" y="180657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7678" name="Rectangle 31"/>
          <p:cNvSpPr>
            <a:spLocks noChangeArrowheads="1"/>
          </p:cNvSpPr>
          <p:nvPr/>
        </p:nvSpPr>
        <p:spPr bwMode="auto">
          <a:xfrm>
            <a:off x="7667625" y="18065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7679" name="Rectangle 32"/>
          <p:cNvSpPr>
            <a:spLocks noChangeArrowheads="1"/>
          </p:cNvSpPr>
          <p:nvPr/>
        </p:nvSpPr>
        <p:spPr bwMode="auto">
          <a:xfrm>
            <a:off x="7770813" y="18065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7680" name="Rectangle 33"/>
          <p:cNvSpPr>
            <a:spLocks noChangeArrowheads="1"/>
          </p:cNvSpPr>
          <p:nvPr/>
        </p:nvSpPr>
        <p:spPr bwMode="auto">
          <a:xfrm>
            <a:off x="5334000" y="2130425"/>
            <a:ext cx="103188" cy="2365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81" name="Rectangle 34"/>
          <p:cNvSpPr>
            <a:spLocks noChangeArrowheads="1"/>
          </p:cNvSpPr>
          <p:nvPr/>
        </p:nvSpPr>
        <p:spPr bwMode="auto">
          <a:xfrm>
            <a:off x="5645150" y="2130425"/>
            <a:ext cx="103188" cy="2365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82" name="Rectangle 35"/>
          <p:cNvSpPr>
            <a:spLocks noChangeArrowheads="1"/>
          </p:cNvSpPr>
          <p:nvPr/>
        </p:nvSpPr>
        <p:spPr bwMode="auto">
          <a:xfrm>
            <a:off x="6992938" y="2130425"/>
            <a:ext cx="103187" cy="2365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83" name="Rectangle 36"/>
          <p:cNvSpPr>
            <a:spLocks noChangeArrowheads="1"/>
          </p:cNvSpPr>
          <p:nvPr/>
        </p:nvSpPr>
        <p:spPr bwMode="auto">
          <a:xfrm>
            <a:off x="7304088" y="2130425"/>
            <a:ext cx="103187" cy="2365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84" name="Rectangle 37"/>
          <p:cNvSpPr>
            <a:spLocks noChangeArrowheads="1"/>
          </p:cNvSpPr>
          <p:nvPr/>
        </p:nvSpPr>
        <p:spPr bwMode="auto">
          <a:xfrm>
            <a:off x="7667625" y="2130425"/>
            <a:ext cx="103188" cy="2365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85" name="Rectangle 38"/>
          <p:cNvSpPr>
            <a:spLocks noChangeArrowheads="1"/>
          </p:cNvSpPr>
          <p:nvPr/>
        </p:nvSpPr>
        <p:spPr bwMode="auto">
          <a:xfrm>
            <a:off x="4919663" y="2132013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6    </a:t>
            </a:r>
            <a:endParaRPr lang="en-US" altLang="en-US" sz="2400"/>
          </a:p>
        </p:txBody>
      </p:sp>
      <p:sp>
        <p:nvSpPr>
          <p:cNvPr id="27686" name="Rectangle 39"/>
          <p:cNvSpPr>
            <a:spLocks noChangeArrowheads="1"/>
          </p:cNvSpPr>
          <p:nvPr/>
        </p:nvSpPr>
        <p:spPr bwMode="auto">
          <a:xfrm>
            <a:off x="5334000" y="213201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7</a:t>
            </a:r>
            <a:endParaRPr lang="en-US" altLang="en-US" sz="2400"/>
          </a:p>
        </p:txBody>
      </p:sp>
      <p:sp>
        <p:nvSpPr>
          <p:cNvPr id="27687" name="Rectangle 40"/>
          <p:cNvSpPr>
            <a:spLocks noChangeArrowheads="1"/>
          </p:cNvSpPr>
          <p:nvPr/>
        </p:nvSpPr>
        <p:spPr bwMode="auto">
          <a:xfrm>
            <a:off x="5437188" y="2132013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7688" name="Rectangle 41"/>
          <p:cNvSpPr>
            <a:spLocks noChangeArrowheads="1"/>
          </p:cNvSpPr>
          <p:nvPr/>
        </p:nvSpPr>
        <p:spPr bwMode="auto">
          <a:xfrm>
            <a:off x="5645150" y="213201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7689" name="Rectangle 42"/>
          <p:cNvSpPr>
            <a:spLocks noChangeArrowheads="1"/>
          </p:cNvSpPr>
          <p:nvPr/>
        </p:nvSpPr>
        <p:spPr bwMode="auto">
          <a:xfrm>
            <a:off x="5748338" y="2132013"/>
            <a:ext cx="1168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1    9     5   </a:t>
            </a:r>
            <a:endParaRPr lang="en-US" altLang="en-US" sz="2400"/>
          </a:p>
        </p:txBody>
      </p:sp>
      <p:sp>
        <p:nvSpPr>
          <p:cNvPr id="27690" name="Rectangle 43"/>
          <p:cNvSpPr>
            <a:spLocks noChangeArrowheads="1"/>
          </p:cNvSpPr>
          <p:nvPr/>
        </p:nvSpPr>
        <p:spPr bwMode="auto">
          <a:xfrm>
            <a:off x="6940550" y="2132013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7691" name="Rectangle 44"/>
          <p:cNvSpPr>
            <a:spLocks noChangeArrowheads="1"/>
          </p:cNvSpPr>
          <p:nvPr/>
        </p:nvSpPr>
        <p:spPr bwMode="auto">
          <a:xfrm>
            <a:off x="6992938" y="213201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3</a:t>
            </a:r>
            <a:endParaRPr lang="en-US" altLang="en-US" sz="2400"/>
          </a:p>
        </p:txBody>
      </p:sp>
      <p:sp>
        <p:nvSpPr>
          <p:cNvPr id="27692" name="Rectangle 45"/>
          <p:cNvSpPr>
            <a:spLocks noChangeArrowheads="1"/>
          </p:cNvSpPr>
          <p:nvPr/>
        </p:nvSpPr>
        <p:spPr bwMode="auto">
          <a:xfrm>
            <a:off x="7096125" y="2132013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7693" name="Rectangle 46"/>
          <p:cNvSpPr>
            <a:spLocks noChangeArrowheads="1"/>
          </p:cNvSpPr>
          <p:nvPr/>
        </p:nvSpPr>
        <p:spPr bwMode="auto">
          <a:xfrm>
            <a:off x="7304088" y="213201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4</a:t>
            </a:r>
            <a:endParaRPr lang="en-US" altLang="en-US" sz="2400"/>
          </a:p>
        </p:txBody>
      </p:sp>
      <p:sp>
        <p:nvSpPr>
          <p:cNvPr id="27694" name="Rectangle 47"/>
          <p:cNvSpPr>
            <a:spLocks noChangeArrowheads="1"/>
          </p:cNvSpPr>
          <p:nvPr/>
        </p:nvSpPr>
        <p:spPr bwMode="auto">
          <a:xfrm>
            <a:off x="7407275" y="2132013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7695" name="Rectangle 48"/>
          <p:cNvSpPr>
            <a:spLocks noChangeArrowheads="1"/>
          </p:cNvSpPr>
          <p:nvPr/>
        </p:nvSpPr>
        <p:spPr bwMode="auto">
          <a:xfrm>
            <a:off x="7667625" y="213201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8</a:t>
            </a:r>
            <a:endParaRPr lang="en-US" altLang="en-US" sz="2400"/>
          </a:p>
        </p:txBody>
      </p:sp>
      <p:sp>
        <p:nvSpPr>
          <p:cNvPr id="27696" name="Rectangle 49"/>
          <p:cNvSpPr>
            <a:spLocks noChangeArrowheads="1"/>
          </p:cNvSpPr>
          <p:nvPr/>
        </p:nvSpPr>
        <p:spPr bwMode="auto">
          <a:xfrm>
            <a:off x="7770813" y="2132013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7697" name="Rectangle 50"/>
          <p:cNvSpPr>
            <a:spLocks noChangeArrowheads="1"/>
          </p:cNvSpPr>
          <p:nvPr/>
        </p:nvSpPr>
        <p:spPr bwMode="auto">
          <a:xfrm>
            <a:off x="5022850" y="2454275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98" name="Rectangle 51"/>
          <p:cNvSpPr>
            <a:spLocks noChangeArrowheads="1"/>
          </p:cNvSpPr>
          <p:nvPr/>
        </p:nvSpPr>
        <p:spPr bwMode="auto">
          <a:xfrm>
            <a:off x="6007100" y="2454275"/>
            <a:ext cx="104775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99" name="Rectangle 52"/>
          <p:cNvSpPr>
            <a:spLocks noChangeArrowheads="1"/>
          </p:cNvSpPr>
          <p:nvPr/>
        </p:nvSpPr>
        <p:spPr bwMode="auto">
          <a:xfrm>
            <a:off x="6318250" y="2454275"/>
            <a:ext cx="104775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700" name="Rectangle 53"/>
          <p:cNvSpPr>
            <a:spLocks noChangeArrowheads="1"/>
          </p:cNvSpPr>
          <p:nvPr/>
        </p:nvSpPr>
        <p:spPr bwMode="auto">
          <a:xfrm>
            <a:off x="6681788" y="2454275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701" name="Rectangle 54"/>
          <p:cNvSpPr>
            <a:spLocks noChangeArrowheads="1"/>
          </p:cNvSpPr>
          <p:nvPr/>
        </p:nvSpPr>
        <p:spPr bwMode="auto">
          <a:xfrm>
            <a:off x="6992938" y="2454275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702" name="Rectangle 55"/>
          <p:cNvSpPr>
            <a:spLocks noChangeArrowheads="1"/>
          </p:cNvSpPr>
          <p:nvPr/>
        </p:nvSpPr>
        <p:spPr bwMode="auto">
          <a:xfrm>
            <a:off x="7667625" y="2454275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703" name="Rectangle 56"/>
          <p:cNvSpPr>
            <a:spLocks noChangeArrowheads="1"/>
          </p:cNvSpPr>
          <p:nvPr/>
        </p:nvSpPr>
        <p:spPr bwMode="auto">
          <a:xfrm>
            <a:off x="4919663" y="24542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7704" name="Rectangle 57"/>
          <p:cNvSpPr>
            <a:spLocks noChangeArrowheads="1"/>
          </p:cNvSpPr>
          <p:nvPr/>
        </p:nvSpPr>
        <p:spPr bwMode="auto">
          <a:xfrm>
            <a:off x="4970463" y="24542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7705" name="Rectangle 58"/>
          <p:cNvSpPr>
            <a:spLocks noChangeArrowheads="1"/>
          </p:cNvSpPr>
          <p:nvPr/>
        </p:nvSpPr>
        <p:spPr bwMode="auto">
          <a:xfrm>
            <a:off x="5022850" y="24542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1</a:t>
            </a:r>
            <a:endParaRPr lang="en-US" altLang="en-US" sz="2400"/>
          </a:p>
        </p:txBody>
      </p:sp>
      <p:sp>
        <p:nvSpPr>
          <p:cNvPr id="27706" name="Rectangle 59"/>
          <p:cNvSpPr>
            <a:spLocks noChangeArrowheads="1"/>
          </p:cNvSpPr>
          <p:nvPr/>
        </p:nvSpPr>
        <p:spPr bwMode="auto">
          <a:xfrm>
            <a:off x="5126038" y="2454275"/>
            <a:ext cx="86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9    8     </a:t>
            </a:r>
            <a:endParaRPr lang="en-US" altLang="en-US" sz="2400"/>
          </a:p>
        </p:txBody>
      </p:sp>
      <p:sp>
        <p:nvSpPr>
          <p:cNvPr id="27707" name="Rectangle 60"/>
          <p:cNvSpPr>
            <a:spLocks noChangeArrowheads="1"/>
          </p:cNvSpPr>
          <p:nvPr/>
        </p:nvSpPr>
        <p:spPr bwMode="auto">
          <a:xfrm>
            <a:off x="6007100" y="24542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3</a:t>
            </a:r>
            <a:endParaRPr lang="en-US" altLang="en-US" sz="2400"/>
          </a:p>
        </p:txBody>
      </p:sp>
      <p:sp>
        <p:nvSpPr>
          <p:cNvPr id="27708" name="Rectangle 61"/>
          <p:cNvSpPr>
            <a:spLocks noChangeArrowheads="1"/>
          </p:cNvSpPr>
          <p:nvPr/>
        </p:nvSpPr>
        <p:spPr bwMode="auto">
          <a:xfrm>
            <a:off x="6111875" y="245427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7709" name="Rectangle 62"/>
          <p:cNvSpPr>
            <a:spLocks noChangeArrowheads="1"/>
          </p:cNvSpPr>
          <p:nvPr/>
        </p:nvSpPr>
        <p:spPr bwMode="auto">
          <a:xfrm>
            <a:off x="6318250" y="24542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4</a:t>
            </a:r>
            <a:endParaRPr lang="en-US" altLang="en-US" sz="2400"/>
          </a:p>
        </p:txBody>
      </p:sp>
      <p:sp>
        <p:nvSpPr>
          <p:cNvPr id="27710" name="Rectangle 63"/>
          <p:cNvSpPr>
            <a:spLocks noChangeArrowheads="1"/>
          </p:cNvSpPr>
          <p:nvPr/>
        </p:nvSpPr>
        <p:spPr bwMode="auto">
          <a:xfrm>
            <a:off x="6423025" y="245427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7711" name="Rectangle 64"/>
          <p:cNvSpPr>
            <a:spLocks noChangeArrowheads="1"/>
          </p:cNvSpPr>
          <p:nvPr/>
        </p:nvSpPr>
        <p:spPr bwMode="auto">
          <a:xfrm>
            <a:off x="6681788" y="24542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7712" name="Rectangle 65"/>
          <p:cNvSpPr>
            <a:spLocks noChangeArrowheads="1"/>
          </p:cNvSpPr>
          <p:nvPr/>
        </p:nvSpPr>
        <p:spPr bwMode="auto">
          <a:xfrm>
            <a:off x="6784975" y="245427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7713" name="Rectangle 66"/>
          <p:cNvSpPr>
            <a:spLocks noChangeArrowheads="1"/>
          </p:cNvSpPr>
          <p:nvPr/>
        </p:nvSpPr>
        <p:spPr bwMode="auto">
          <a:xfrm>
            <a:off x="6992938" y="24542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5</a:t>
            </a:r>
            <a:endParaRPr lang="en-US" altLang="en-US" sz="2400"/>
          </a:p>
        </p:txBody>
      </p:sp>
      <p:sp>
        <p:nvSpPr>
          <p:cNvPr id="27714" name="Rectangle 67"/>
          <p:cNvSpPr>
            <a:spLocks noChangeArrowheads="1"/>
          </p:cNvSpPr>
          <p:nvPr/>
        </p:nvSpPr>
        <p:spPr bwMode="auto">
          <a:xfrm>
            <a:off x="7096125" y="2454275"/>
            <a:ext cx="55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6     </a:t>
            </a:r>
            <a:endParaRPr lang="en-US" altLang="en-US" sz="2400"/>
          </a:p>
        </p:txBody>
      </p:sp>
      <p:sp>
        <p:nvSpPr>
          <p:cNvPr id="27715" name="Rectangle 68"/>
          <p:cNvSpPr>
            <a:spLocks noChangeArrowheads="1"/>
          </p:cNvSpPr>
          <p:nvPr/>
        </p:nvSpPr>
        <p:spPr bwMode="auto">
          <a:xfrm>
            <a:off x="7667625" y="24542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7</a:t>
            </a:r>
            <a:endParaRPr lang="en-US" altLang="en-US" sz="2400"/>
          </a:p>
        </p:txBody>
      </p:sp>
      <p:sp>
        <p:nvSpPr>
          <p:cNvPr id="27716" name="Rectangle 69"/>
          <p:cNvSpPr>
            <a:spLocks noChangeArrowheads="1"/>
          </p:cNvSpPr>
          <p:nvPr/>
        </p:nvSpPr>
        <p:spPr bwMode="auto">
          <a:xfrm>
            <a:off x="7770813" y="24542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7717" name="Rectangle 70"/>
          <p:cNvSpPr>
            <a:spLocks noChangeArrowheads="1"/>
          </p:cNvSpPr>
          <p:nvPr/>
        </p:nvSpPr>
        <p:spPr bwMode="auto">
          <a:xfrm>
            <a:off x="5334000" y="27955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718" name="Rectangle 71"/>
          <p:cNvSpPr>
            <a:spLocks noChangeArrowheads="1"/>
          </p:cNvSpPr>
          <p:nvPr/>
        </p:nvSpPr>
        <p:spPr bwMode="auto">
          <a:xfrm>
            <a:off x="5645150" y="27955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719" name="Rectangle 72"/>
          <p:cNvSpPr>
            <a:spLocks noChangeArrowheads="1"/>
          </p:cNvSpPr>
          <p:nvPr/>
        </p:nvSpPr>
        <p:spPr bwMode="auto">
          <a:xfrm>
            <a:off x="6007100" y="2795588"/>
            <a:ext cx="104775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720" name="Rectangle 73"/>
          <p:cNvSpPr>
            <a:spLocks noChangeArrowheads="1"/>
          </p:cNvSpPr>
          <p:nvPr/>
        </p:nvSpPr>
        <p:spPr bwMode="auto">
          <a:xfrm>
            <a:off x="6681788" y="2795588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721" name="Rectangle 74"/>
          <p:cNvSpPr>
            <a:spLocks noChangeArrowheads="1"/>
          </p:cNvSpPr>
          <p:nvPr/>
        </p:nvSpPr>
        <p:spPr bwMode="auto">
          <a:xfrm>
            <a:off x="6992938" y="2795588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722" name="Rectangle 75"/>
          <p:cNvSpPr>
            <a:spLocks noChangeArrowheads="1"/>
          </p:cNvSpPr>
          <p:nvPr/>
        </p:nvSpPr>
        <p:spPr bwMode="auto">
          <a:xfrm>
            <a:off x="7304088" y="2795588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723" name="Rectangle 76"/>
          <p:cNvSpPr>
            <a:spLocks noChangeArrowheads="1"/>
          </p:cNvSpPr>
          <p:nvPr/>
        </p:nvSpPr>
        <p:spPr bwMode="auto">
          <a:xfrm>
            <a:off x="4919663" y="2797175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8    </a:t>
            </a:r>
            <a:endParaRPr lang="en-US" altLang="en-US" sz="2400"/>
          </a:p>
        </p:txBody>
      </p:sp>
      <p:sp>
        <p:nvSpPr>
          <p:cNvPr id="27724" name="Rectangle 77"/>
          <p:cNvSpPr>
            <a:spLocks noChangeArrowheads="1"/>
          </p:cNvSpPr>
          <p:nvPr/>
        </p:nvSpPr>
        <p:spPr bwMode="auto">
          <a:xfrm>
            <a:off x="5334000" y="27971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5</a:t>
            </a:r>
            <a:endParaRPr lang="en-US" altLang="en-US" sz="2400"/>
          </a:p>
        </p:txBody>
      </p:sp>
      <p:sp>
        <p:nvSpPr>
          <p:cNvPr id="27725" name="Rectangle 78"/>
          <p:cNvSpPr>
            <a:spLocks noChangeArrowheads="1"/>
          </p:cNvSpPr>
          <p:nvPr/>
        </p:nvSpPr>
        <p:spPr bwMode="auto">
          <a:xfrm>
            <a:off x="5437188" y="279717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7726" name="Rectangle 79"/>
          <p:cNvSpPr>
            <a:spLocks noChangeArrowheads="1"/>
          </p:cNvSpPr>
          <p:nvPr/>
        </p:nvSpPr>
        <p:spPr bwMode="auto">
          <a:xfrm>
            <a:off x="5645150" y="27971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9</a:t>
            </a:r>
            <a:endParaRPr lang="en-US" altLang="en-US" sz="2400"/>
          </a:p>
        </p:txBody>
      </p:sp>
      <p:sp>
        <p:nvSpPr>
          <p:cNvPr id="27727" name="Rectangle 80"/>
          <p:cNvSpPr>
            <a:spLocks noChangeArrowheads="1"/>
          </p:cNvSpPr>
          <p:nvPr/>
        </p:nvSpPr>
        <p:spPr bwMode="auto">
          <a:xfrm>
            <a:off x="5748338" y="279717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7728" name="Rectangle 81"/>
          <p:cNvSpPr>
            <a:spLocks noChangeArrowheads="1"/>
          </p:cNvSpPr>
          <p:nvPr/>
        </p:nvSpPr>
        <p:spPr bwMode="auto">
          <a:xfrm>
            <a:off x="6007100" y="27971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7</a:t>
            </a:r>
            <a:endParaRPr lang="en-US" altLang="en-US" sz="2400"/>
          </a:p>
        </p:txBody>
      </p:sp>
      <p:sp>
        <p:nvSpPr>
          <p:cNvPr id="27729" name="Rectangle 82"/>
          <p:cNvSpPr>
            <a:spLocks noChangeArrowheads="1"/>
          </p:cNvSpPr>
          <p:nvPr/>
        </p:nvSpPr>
        <p:spPr bwMode="auto">
          <a:xfrm>
            <a:off x="6111875" y="2797175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6    </a:t>
            </a:r>
            <a:endParaRPr lang="en-US" altLang="en-US" sz="2400"/>
          </a:p>
        </p:txBody>
      </p:sp>
      <p:sp>
        <p:nvSpPr>
          <p:cNvPr id="27730" name="Rectangle 83"/>
          <p:cNvSpPr>
            <a:spLocks noChangeArrowheads="1"/>
          </p:cNvSpPr>
          <p:nvPr/>
        </p:nvSpPr>
        <p:spPr bwMode="auto">
          <a:xfrm>
            <a:off x="6629400" y="27971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7731" name="Rectangle 84"/>
          <p:cNvSpPr>
            <a:spLocks noChangeArrowheads="1"/>
          </p:cNvSpPr>
          <p:nvPr/>
        </p:nvSpPr>
        <p:spPr bwMode="auto">
          <a:xfrm>
            <a:off x="6681788" y="27971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1</a:t>
            </a:r>
            <a:endParaRPr lang="en-US" altLang="en-US" sz="2400"/>
          </a:p>
        </p:txBody>
      </p:sp>
      <p:sp>
        <p:nvSpPr>
          <p:cNvPr id="27732" name="Rectangle 85"/>
          <p:cNvSpPr>
            <a:spLocks noChangeArrowheads="1"/>
          </p:cNvSpPr>
          <p:nvPr/>
        </p:nvSpPr>
        <p:spPr bwMode="auto">
          <a:xfrm>
            <a:off x="6784975" y="279717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7733" name="Rectangle 86"/>
          <p:cNvSpPr>
            <a:spLocks noChangeArrowheads="1"/>
          </p:cNvSpPr>
          <p:nvPr/>
        </p:nvSpPr>
        <p:spPr bwMode="auto">
          <a:xfrm>
            <a:off x="6992938" y="27971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4</a:t>
            </a:r>
            <a:endParaRPr lang="en-US" altLang="en-US" sz="2400"/>
          </a:p>
        </p:txBody>
      </p:sp>
      <p:sp>
        <p:nvSpPr>
          <p:cNvPr id="27734" name="Rectangle 87"/>
          <p:cNvSpPr>
            <a:spLocks noChangeArrowheads="1"/>
          </p:cNvSpPr>
          <p:nvPr/>
        </p:nvSpPr>
        <p:spPr bwMode="auto">
          <a:xfrm>
            <a:off x="7096125" y="279717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7735" name="Rectangle 88"/>
          <p:cNvSpPr>
            <a:spLocks noChangeArrowheads="1"/>
          </p:cNvSpPr>
          <p:nvPr/>
        </p:nvSpPr>
        <p:spPr bwMode="auto">
          <a:xfrm>
            <a:off x="7304088" y="27971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7736" name="Rectangle 89"/>
          <p:cNvSpPr>
            <a:spLocks noChangeArrowheads="1"/>
          </p:cNvSpPr>
          <p:nvPr/>
        </p:nvSpPr>
        <p:spPr bwMode="auto">
          <a:xfrm>
            <a:off x="7407275" y="2797175"/>
            <a:ext cx="355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3</a:t>
            </a:r>
            <a:endParaRPr lang="en-US" altLang="en-US" sz="2400"/>
          </a:p>
        </p:txBody>
      </p:sp>
      <p:sp>
        <p:nvSpPr>
          <p:cNvPr id="27737" name="Rectangle 90"/>
          <p:cNvSpPr>
            <a:spLocks noChangeArrowheads="1"/>
          </p:cNvSpPr>
          <p:nvPr/>
        </p:nvSpPr>
        <p:spPr bwMode="auto">
          <a:xfrm>
            <a:off x="7770813" y="27971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7738" name="Rectangle 91"/>
          <p:cNvSpPr>
            <a:spLocks noChangeArrowheads="1"/>
          </p:cNvSpPr>
          <p:nvPr/>
        </p:nvSpPr>
        <p:spPr bwMode="auto">
          <a:xfrm>
            <a:off x="5334000" y="3154363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739" name="Rectangle 92"/>
          <p:cNvSpPr>
            <a:spLocks noChangeArrowheads="1"/>
          </p:cNvSpPr>
          <p:nvPr/>
        </p:nvSpPr>
        <p:spPr bwMode="auto">
          <a:xfrm>
            <a:off x="5645150" y="3154363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740" name="Rectangle 93"/>
          <p:cNvSpPr>
            <a:spLocks noChangeArrowheads="1"/>
          </p:cNvSpPr>
          <p:nvPr/>
        </p:nvSpPr>
        <p:spPr bwMode="auto">
          <a:xfrm>
            <a:off x="6318250" y="3154363"/>
            <a:ext cx="104775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741" name="Rectangle 94"/>
          <p:cNvSpPr>
            <a:spLocks noChangeArrowheads="1"/>
          </p:cNvSpPr>
          <p:nvPr/>
        </p:nvSpPr>
        <p:spPr bwMode="auto">
          <a:xfrm>
            <a:off x="6992938" y="3154363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742" name="Rectangle 95"/>
          <p:cNvSpPr>
            <a:spLocks noChangeArrowheads="1"/>
          </p:cNvSpPr>
          <p:nvPr/>
        </p:nvSpPr>
        <p:spPr bwMode="auto">
          <a:xfrm>
            <a:off x="7304088" y="3154363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743" name="Rectangle 96"/>
          <p:cNvSpPr>
            <a:spLocks noChangeArrowheads="1"/>
          </p:cNvSpPr>
          <p:nvPr/>
        </p:nvSpPr>
        <p:spPr bwMode="auto">
          <a:xfrm>
            <a:off x="4919663" y="3157538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4    </a:t>
            </a:r>
            <a:endParaRPr lang="en-US" altLang="en-US" sz="2400"/>
          </a:p>
        </p:txBody>
      </p:sp>
      <p:sp>
        <p:nvSpPr>
          <p:cNvPr id="27744" name="Rectangle 97"/>
          <p:cNvSpPr>
            <a:spLocks noChangeArrowheads="1"/>
          </p:cNvSpPr>
          <p:nvPr/>
        </p:nvSpPr>
        <p:spPr bwMode="auto">
          <a:xfrm>
            <a:off x="5334000" y="31575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7745" name="Rectangle 98"/>
          <p:cNvSpPr>
            <a:spLocks noChangeArrowheads="1"/>
          </p:cNvSpPr>
          <p:nvPr/>
        </p:nvSpPr>
        <p:spPr bwMode="auto">
          <a:xfrm>
            <a:off x="5437188" y="315753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7746" name="Rectangle 99"/>
          <p:cNvSpPr>
            <a:spLocks noChangeArrowheads="1"/>
          </p:cNvSpPr>
          <p:nvPr/>
        </p:nvSpPr>
        <p:spPr bwMode="auto">
          <a:xfrm>
            <a:off x="5645150" y="31575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6</a:t>
            </a:r>
            <a:endParaRPr lang="en-US" altLang="en-US" sz="2400"/>
          </a:p>
        </p:txBody>
      </p:sp>
      <p:sp>
        <p:nvSpPr>
          <p:cNvPr id="27747" name="Rectangle 100"/>
          <p:cNvSpPr>
            <a:spLocks noChangeArrowheads="1"/>
          </p:cNvSpPr>
          <p:nvPr/>
        </p:nvSpPr>
        <p:spPr bwMode="auto">
          <a:xfrm>
            <a:off x="5748338" y="3157538"/>
            <a:ext cx="55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8    </a:t>
            </a:r>
            <a:endParaRPr lang="en-US" altLang="en-US" sz="2400"/>
          </a:p>
        </p:txBody>
      </p:sp>
      <p:sp>
        <p:nvSpPr>
          <p:cNvPr id="27748" name="Rectangle 101"/>
          <p:cNvSpPr>
            <a:spLocks noChangeArrowheads="1"/>
          </p:cNvSpPr>
          <p:nvPr/>
        </p:nvSpPr>
        <p:spPr bwMode="auto">
          <a:xfrm>
            <a:off x="6318250" y="31575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5</a:t>
            </a:r>
            <a:endParaRPr lang="en-US" altLang="en-US" sz="2400"/>
          </a:p>
        </p:txBody>
      </p:sp>
      <p:sp>
        <p:nvSpPr>
          <p:cNvPr id="27749" name="Rectangle 102"/>
          <p:cNvSpPr>
            <a:spLocks noChangeArrowheads="1"/>
          </p:cNvSpPr>
          <p:nvPr/>
        </p:nvSpPr>
        <p:spPr bwMode="auto">
          <a:xfrm>
            <a:off x="6423025" y="3157538"/>
            <a:ext cx="55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3    </a:t>
            </a:r>
            <a:endParaRPr lang="en-US" altLang="en-US" sz="2400"/>
          </a:p>
        </p:txBody>
      </p:sp>
      <p:sp>
        <p:nvSpPr>
          <p:cNvPr id="27750" name="Rectangle 103"/>
          <p:cNvSpPr>
            <a:spLocks noChangeArrowheads="1"/>
          </p:cNvSpPr>
          <p:nvPr/>
        </p:nvSpPr>
        <p:spPr bwMode="auto">
          <a:xfrm>
            <a:off x="6992938" y="31575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7</a:t>
            </a:r>
            <a:endParaRPr lang="en-US" altLang="en-US" sz="2400"/>
          </a:p>
        </p:txBody>
      </p:sp>
      <p:sp>
        <p:nvSpPr>
          <p:cNvPr id="27751" name="Rectangle 104"/>
          <p:cNvSpPr>
            <a:spLocks noChangeArrowheads="1"/>
          </p:cNvSpPr>
          <p:nvPr/>
        </p:nvSpPr>
        <p:spPr bwMode="auto">
          <a:xfrm>
            <a:off x="7096125" y="315753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7752" name="Rectangle 105"/>
          <p:cNvSpPr>
            <a:spLocks noChangeArrowheads="1"/>
          </p:cNvSpPr>
          <p:nvPr/>
        </p:nvSpPr>
        <p:spPr bwMode="auto">
          <a:xfrm>
            <a:off x="7304088" y="31575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9</a:t>
            </a:r>
            <a:endParaRPr lang="en-US" altLang="en-US" sz="2400"/>
          </a:p>
        </p:txBody>
      </p:sp>
      <p:sp>
        <p:nvSpPr>
          <p:cNvPr id="27753" name="Rectangle 106"/>
          <p:cNvSpPr>
            <a:spLocks noChangeArrowheads="1"/>
          </p:cNvSpPr>
          <p:nvPr/>
        </p:nvSpPr>
        <p:spPr bwMode="auto">
          <a:xfrm>
            <a:off x="7407275" y="3157538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7754" name="Rectangle 107"/>
          <p:cNvSpPr>
            <a:spLocks noChangeArrowheads="1"/>
          </p:cNvSpPr>
          <p:nvPr/>
        </p:nvSpPr>
        <p:spPr bwMode="auto">
          <a:xfrm>
            <a:off x="7459663" y="3157538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1</a:t>
            </a:r>
            <a:endParaRPr lang="en-US" altLang="en-US" sz="2400"/>
          </a:p>
        </p:txBody>
      </p:sp>
      <p:sp>
        <p:nvSpPr>
          <p:cNvPr id="27755" name="Rectangle 108"/>
          <p:cNvSpPr>
            <a:spLocks noChangeArrowheads="1"/>
          </p:cNvSpPr>
          <p:nvPr/>
        </p:nvSpPr>
        <p:spPr bwMode="auto">
          <a:xfrm>
            <a:off x="7770813" y="3157538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7756" name="Rectangle 109"/>
          <p:cNvSpPr>
            <a:spLocks noChangeArrowheads="1"/>
          </p:cNvSpPr>
          <p:nvPr/>
        </p:nvSpPr>
        <p:spPr bwMode="auto">
          <a:xfrm>
            <a:off x="5334000" y="3513138"/>
            <a:ext cx="103188" cy="239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757" name="Rectangle 110"/>
          <p:cNvSpPr>
            <a:spLocks noChangeArrowheads="1"/>
          </p:cNvSpPr>
          <p:nvPr/>
        </p:nvSpPr>
        <p:spPr bwMode="auto">
          <a:xfrm>
            <a:off x="5645150" y="3513138"/>
            <a:ext cx="103188" cy="239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758" name="Rectangle 111"/>
          <p:cNvSpPr>
            <a:spLocks noChangeArrowheads="1"/>
          </p:cNvSpPr>
          <p:nvPr/>
        </p:nvSpPr>
        <p:spPr bwMode="auto">
          <a:xfrm>
            <a:off x="6007100" y="3513138"/>
            <a:ext cx="104775" cy="239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759" name="Rectangle 112"/>
          <p:cNvSpPr>
            <a:spLocks noChangeArrowheads="1"/>
          </p:cNvSpPr>
          <p:nvPr/>
        </p:nvSpPr>
        <p:spPr bwMode="auto">
          <a:xfrm>
            <a:off x="6681788" y="3513138"/>
            <a:ext cx="103187" cy="239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760" name="Rectangle 113"/>
          <p:cNvSpPr>
            <a:spLocks noChangeArrowheads="1"/>
          </p:cNvSpPr>
          <p:nvPr/>
        </p:nvSpPr>
        <p:spPr bwMode="auto">
          <a:xfrm>
            <a:off x="6992938" y="3513138"/>
            <a:ext cx="103187" cy="239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761" name="Rectangle 114"/>
          <p:cNvSpPr>
            <a:spLocks noChangeArrowheads="1"/>
          </p:cNvSpPr>
          <p:nvPr/>
        </p:nvSpPr>
        <p:spPr bwMode="auto">
          <a:xfrm>
            <a:off x="7304088" y="3513138"/>
            <a:ext cx="103187" cy="239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762" name="Rectangle 115"/>
          <p:cNvSpPr>
            <a:spLocks noChangeArrowheads="1"/>
          </p:cNvSpPr>
          <p:nvPr/>
        </p:nvSpPr>
        <p:spPr bwMode="auto">
          <a:xfrm>
            <a:off x="4919663" y="3514725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7    </a:t>
            </a:r>
            <a:endParaRPr lang="en-US" altLang="en-US" sz="2400"/>
          </a:p>
        </p:txBody>
      </p:sp>
      <p:sp>
        <p:nvSpPr>
          <p:cNvPr id="27763" name="Rectangle 116"/>
          <p:cNvSpPr>
            <a:spLocks noChangeArrowheads="1"/>
          </p:cNvSpPr>
          <p:nvPr/>
        </p:nvSpPr>
        <p:spPr bwMode="auto">
          <a:xfrm>
            <a:off x="5334000" y="35147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1</a:t>
            </a:r>
            <a:endParaRPr lang="en-US" altLang="en-US" sz="2400"/>
          </a:p>
        </p:txBody>
      </p:sp>
      <p:sp>
        <p:nvSpPr>
          <p:cNvPr id="27764" name="Rectangle 117"/>
          <p:cNvSpPr>
            <a:spLocks noChangeArrowheads="1"/>
          </p:cNvSpPr>
          <p:nvPr/>
        </p:nvSpPr>
        <p:spPr bwMode="auto">
          <a:xfrm>
            <a:off x="5437188" y="351472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7765" name="Rectangle 118"/>
          <p:cNvSpPr>
            <a:spLocks noChangeArrowheads="1"/>
          </p:cNvSpPr>
          <p:nvPr/>
        </p:nvSpPr>
        <p:spPr bwMode="auto">
          <a:xfrm>
            <a:off x="5645150" y="35147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3</a:t>
            </a:r>
            <a:endParaRPr lang="en-US" altLang="en-US" sz="2400"/>
          </a:p>
        </p:txBody>
      </p:sp>
      <p:sp>
        <p:nvSpPr>
          <p:cNvPr id="27766" name="Rectangle 119"/>
          <p:cNvSpPr>
            <a:spLocks noChangeArrowheads="1"/>
          </p:cNvSpPr>
          <p:nvPr/>
        </p:nvSpPr>
        <p:spPr bwMode="auto">
          <a:xfrm>
            <a:off x="5748338" y="351472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7767" name="Rectangle 120"/>
          <p:cNvSpPr>
            <a:spLocks noChangeArrowheads="1"/>
          </p:cNvSpPr>
          <p:nvPr/>
        </p:nvSpPr>
        <p:spPr bwMode="auto">
          <a:xfrm>
            <a:off x="6007100" y="35147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9</a:t>
            </a:r>
            <a:endParaRPr lang="en-US" altLang="en-US" sz="2400"/>
          </a:p>
        </p:txBody>
      </p:sp>
      <p:sp>
        <p:nvSpPr>
          <p:cNvPr id="27768" name="Rectangle 121"/>
          <p:cNvSpPr>
            <a:spLocks noChangeArrowheads="1"/>
          </p:cNvSpPr>
          <p:nvPr/>
        </p:nvSpPr>
        <p:spPr bwMode="auto">
          <a:xfrm>
            <a:off x="6111875" y="3514725"/>
            <a:ext cx="55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2     </a:t>
            </a:r>
            <a:endParaRPr lang="en-US" altLang="en-US" sz="2400"/>
          </a:p>
        </p:txBody>
      </p:sp>
      <p:sp>
        <p:nvSpPr>
          <p:cNvPr id="27769" name="Rectangle 122"/>
          <p:cNvSpPr>
            <a:spLocks noChangeArrowheads="1"/>
          </p:cNvSpPr>
          <p:nvPr/>
        </p:nvSpPr>
        <p:spPr bwMode="auto">
          <a:xfrm>
            <a:off x="6681788" y="35147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4</a:t>
            </a:r>
            <a:endParaRPr lang="en-US" altLang="en-US" sz="2400"/>
          </a:p>
        </p:txBody>
      </p:sp>
      <p:sp>
        <p:nvSpPr>
          <p:cNvPr id="27770" name="Rectangle 123"/>
          <p:cNvSpPr>
            <a:spLocks noChangeArrowheads="1"/>
          </p:cNvSpPr>
          <p:nvPr/>
        </p:nvSpPr>
        <p:spPr bwMode="auto">
          <a:xfrm>
            <a:off x="6784975" y="351472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7771" name="Rectangle 124"/>
          <p:cNvSpPr>
            <a:spLocks noChangeArrowheads="1"/>
          </p:cNvSpPr>
          <p:nvPr/>
        </p:nvSpPr>
        <p:spPr bwMode="auto">
          <a:xfrm>
            <a:off x="6992938" y="35147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8</a:t>
            </a:r>
            <a:endParaRPr lang="en-US" altLang="en-US" sz="2400"/>
          </a:p>
        </p:txBody>
      </p:sp>
      <p:sp>
        <p:nvSpPr>
          <p:cNvPr id="27772" name="Rectangle 125"/>
          <p:cNvSpPr>
            <a:spLocks noChangeArrowheads="1"/>
          </p:cNvSpPr>
          <p:nvPr/>
        </p:nvSpPr>
        <p:spPr bwMode="auto">
          <a:xfrm>
            <a:off x="7096125" y="351472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7773" name="Rectangle 126"/>
          <p:cNvSpPr>
            <a:spLocks noChangeArrowheads="1"/>
          </p:cNvSpPr>
          <p:nvPr/>
        </p:nvSpPr>
        <p:spPr bwMode="auto">
          <a:xfrm>
            <a:off x="7304088" y="35147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5</a:t>
            </a:r>
            <a:endParaRPr lang="en-US" altLang="en-US" sz="2400"/>
          </a:p>
        </p:txBody>
      </p:sp>
      <p:sp>
        <p:nvSpPr>
          <p:cNvPr id="27774" name="Rectangle 127"/>
          <p:cNvSpPr>
            <a:spLocks noChangeArrowheads="1"/>
          </p:cNvSpPr>
          <p:nvPr/>
        </p:nvSpPr>
        <p:spPr bwMode="auto">
          <a:xfrm>
            <a:off x="7407275" y="3514725"/>
            <a:ext cx="355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6</a:t>
            </a:r>
            <a:endParaRPr lang="en-US" altLang="en-US" sz="2400"/>
          </a:p>
        </p:txBody>
      </p:sp>
      <p:sp>
        <p:nvSpPr>
          <p:cNvPr id="27775" name="Rectangle 128"/>
          <p:cNvSpPr>
            <a:spLocks noChangeArrowheads="1"/>
          </p:cNvSpPr>
          <p:nvPr/>
        </p:nvSpPr>
        <p:spPr bwMode="auto">
          <a:xfrm>
            <a:off x="7770813" y="351472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7776" name="Rectangle 129"/>
          <p:cNvSpPr>
            <a:spLocks noChangeArrowheads="1"/>
          </p:cNvSpPr>
          <p:nvPr/>
        </p:nvSpPr>
        <p:spPr bwMode="auto">
          <a:xfrm>
            <a:off x="5022850" y="3840163"/>
            <a:ext cx="103188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777" name="Rectangle 130"/>
          <p:cNvSpPr>
            <a:spLocks noChangeArrowheads="1"/>
          </p:cNvSpPr>
          <p:nvPr/>
        </p:nvSpPr>
        <p:spPr bwMode="auto">
          <a:xfrm>
            <a:off x="5645150" y="3840163"/>
            <a:ext cx="103188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778" name="Rectangle 131"/>
          <p:cNvSpPr>
            <a:spLocks noChangeArrowheads="1"/>
          </p:cNvSpPr>
          <p:nvPr/>
        </p:nvSpPr>
        <p:spPr bwMode="auto">
          <a:xfrm>
            <a:off x="6007100" y="3840163"/>
            <a:ext cx="104775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779" name="Rectangle 132"/>
          <p:cNvSpPr>
            <a:spLocks noChangeArrowheads="1"/>
          </p:cNvSpPr>
          <p:nvPr/>
        </p:nvSpPr>
        <p:spPr bwMode="auto">
          <a:xfrm>
            <a:off x="6318250" y="3840163"/>
            <a:ext cx="104775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780" name="Rectangle 133"/>
          <p:cNvSpPr>
            <a:spLocks noChangeArrowheads="1"/>
          </p:cNvSpPr>
          <p:nvPr/>
        </p:nvSpPr>
        <p:spPr bwMode="auto">
          <a:xfrm>
            <a:off x="6681788" y="3840163"/>
            <a:ext cx="103187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781" name="Rectangle 134"/>
          <p:cNvSpPr>
            <a:spLocks noChangeArrowheads="1"/>
          </p:cNvSpPr>
          <p:nvPr/>
        </p:nvSpPr>
        <p:spPr bwMode="auto">
          <a:xfrm>
            <a:off x="6992938" y="3840163"/>
            <a:ext cx="103187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782" name="Rectangle 135"/>
          <p:cNvSpPr>
            <a:spLocks noChangeArrowheads="1"/>
          </p:cNvSpPr>
          <p:nvPr/>
        </p:nvSpPr>
        <p:spPr bwMode="auto">
          <a:xfrm>
            <a:off x="7356475" y="3840163"/>
            <a:ext cx="103188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783" name="Rectangle 136"/>
          <p:cNvSpPr>
            <a:spLocks noChangeArrowheads="1"/>
          </p:cNvSpPr>
          <p:nvPr/>
        </p:nvSpPr>
        <p:spPr bwMode="auto">
          <a:xfrm>
            <a:off x="7667625" y="3840163"/>
            <a:ext cx="103188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784" name="Rectangle 137"/>
          <p:cNvSpPr>
            <a:spLocks noChangeArrowheads="1"/>
          </p:cNvSpPr>
          <p:nvPr/>
        </p:nvSpPr>
        <p:spPr bwMode="auto">
          <a:xfrm>
            <a:off x="4919663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</a:t>
            </a:r>
            <a:endParaRPr lang="en-US" altLang="en-US" sz="2400"/>
          </a:p>
        </p:txBody>
      </p:sp>
      <p:sp>
        <p:nvSpPr>
          <p:cNvPr id="27785" name="Rectangle 138"/>
          <p:cNvSpPr>
            <a:spLocks noChangeArrowheads="1"/>
          </p:cNvSpPr>
          <p:nvPr/>
        </p:nvSpPr>
        <p:spPr bwMode="auto">
          <a:xfrm>
            <a:off x="5022850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9</a:t>
            </a:r>
            <a:endParaRPr lang="en-US" altLang="en-US" sz="2400"/>
          </a:p>
        </p:txBody>
      </p:sp>
      <p:sp>
        <p:nvSpPr>
          <p:cNvPr id="27786" name="Rectangle 139"/>
          <p:cNvSpPr>
            <a:spLocks noChangeArrowheads="1"/>
          </p:cNvSpPr>
          <p:nvPr/>
        </p:nvSpPr>
        <p:spPr bwMode="auto">
          <a:xfrm>
            <a:off x="5126038" y="3840163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6    </a:t>
            </a:r>
            <a:endParaRPr lang="en-US" altLang="en-US" sz="2400"/>
          </a:p>
        </p:txBody>
      </p:sp>
      <p:sp>
        <p:nvSpPr>
          <p:cNvPr id="27787" name="Rectangle 140"/>
          <p:cNvSpPr>
            <a:spLocks noChangeArrowheads="1"/>
          </p:cNvSpPr>
          <p:nvPr/>
        </p:nvSpPr>
        <p:spPr bwMode="auto">
          <a:xfrm>
            <a:off x="5645150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1</a:t>
            </a:r>
            <a:endParaRPr lang="en-US" altLang="en-US" sz="2400"/>
          </a:p>
        </p:txBody>
      </p:sp>
      <p:sp>
        <p:nvSpPr>
          <p:cNvPr id="27788" name="Rectangle 141"/>
          <p:cNvSpPr>
            <a:spLocks noChangeArrowheads="1"/>
          </p:cNvSpPr>
          <p:nvPr/>
        </p:nvSpPr>
        <p:spPr bwMode="auto">
          <a:xfrm>
            <a:off x="5748338" y="3840163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7789" name="Rectangle 142"/>
          <p:cNvSpPr>
            <a:spLocks noChangeArrowheads="1"/>
          </p:cNvSpPr>
          <p:nvPr/>
        </p:nvSpPr>
        <p:spPr bwMode="auto">
          <a:xfrm>
            <a:off x="6007100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5</a:t>
            </a:r>
            <a:endParaRPr lang="en-US" altLang="en-US" sz="2400"/>
          </a:p>
        </p:txBody>
      </p:sp>
      <p:sp>
        <p:nvSpPr>
          <p:cNvPr id="27790" name="Rectangle 143"/>
          <p:cNvSpPr>
            <a:spLocks noChangeArrowheads="1"/>
          </p:cNvSpPr>
          <p:nvPr/>
        </p:nvSpPr>
        <p:spPr bwMode="auto">
          <a:xfrm>
            <a:off x="6111875" y="3840163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7791" name="Rectangle 144"/>
          <p:cNvSpPr>
            <a:spLocks noChangeArrowheads="1"/>
          </p:cNvSpPr>
          <p:nvPr/>
        </p:nvSpPr>
        <p:spPr bwMode="auto">
          <a:xfrm>
            <a:off x="6318250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3</a:t>
            </a:r>
            <a:endParaRPr lang="en-US" altLang="en-US" sz="2400"/>
          </a:p>
        </p:txBody>
      </p:sp>
      <p:sp>
        <p:nvSpPr>
          <p:cNvPr id="27792" name="Rectangle 145"/>
          <p:cNvSpPr>
            <a:spLocks noChangeArrowheads="1"/>
          </p:cNvSpPr>
          <p:nvPr/>
        </p:nvSpPr>
        <p:spPr bwMode="auto">
          <a:xfrm>
            <a:off x="6423025" y="3840163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7793" name="Rectangle 146"/>
          <p:cNvSpPr>
            <a:spLocks noChangeArrowheads="1"/>
          </p:cNvSpPr>
          <p:nvPr/>
        </p:nvSpPr>
        <p:spPr bwMode="auto">
          <a:xfrm>
            <a:off x="6681788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7</a:t>
            </a:r>
            <a:endParaRPr lang="en-US" altLang="en-US" sz="2400"/>
          </a:p>
        </p:txBody>
      </p:sp>
      <p:sp>
        <p:nvSpPr>
          <p:cNvPr id="27794" name="Rectangle 147"/>
          <p:cNvSpPr>
            <a:spLocks noChangeArrowheads="1"/>
          </p:cNvSpPr>
          <p:nvPr/>
        </p:nvSpPr>
        <p:spPr bwMode="auto">
          <a:xfrm>
            <a:off x="6784975" y="3840163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7795" name="Rectangle 148"/>
          <p:cNvSpPr>
            <a:spLocks noChangeArrowheads="1"/>
          </p:cNvSpPr>
          <p:nvPr/>
        </p:nvSpPr>
        <p:spPr bwMode="auto">
          <a:xfrm>
            <a:off x="6992938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7796" name="Rectangle 149"/>
          <p:cNvSpPr>
            <a:spLocks noChangeArrowheads="1"/>
          </p:cNvSpPr>
          <p:nvPr/>
        </p:nvSpPr>
        <p:spPr bwMode="auto">
          <a:xfrm>
            <a:off x="7096125" y="3840163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7797" name="Rectangle 150"/>
          <p:cNvSpPr>
            <a:spLocks noChangeArrowheads="1"/>
          </p:cNvSpPr>
          <p:nvPr/>
        </p:nvSpPr>
        <p:spPr bwMode="auto">
          <a:xfrm>
            <a:off x="7356475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8</a:t>
            </a:r>
            <a:endParaRPr lang="en-US" altLang="en-US" sz="2400"/>
          </a:p>
        </p:txBody>
      </p:sp>
      <p:sp>
        <p:nvSpPr>
          <p:cNvPr id="27798" name="Rectangle 151"/>
          <p:cNvSpPr>
            <a:spLocks noChangeArrowheads="1"/>
          </p:cNvSpPr>
          <p:nvPr/>
        </p:nvSpPr>
        <p:spPr bwMode="auto">
          <a:xfrm>
            <a:off x="7459663" y="3840163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7799" name="Rectangle 152"/>
          <p:cNvSpPr>
            <a:spLocks noChangeArrowheads="1"/>
          </p:cNvSpPr>
          <p:nvPr/>
        </p:nvSpPr>
        <p:spPr bwMode="auto">
          <a:xfrm>
            <a:off x="7667625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4</a:t>
            </a:r>
            <a:endParaRPr lang="en-US" altLang="en-US" sz="2400"/>
          </a:p>
        </p:txBody>
      </p:sp>
      <p:sp>
        <p:nvSpPr>
          <p:cNvPr id="27800" name="Rectangle 153"/>
          <p:cNvSpPr>
            <a:spLocks noChangeArrowheads="1"/>
          </p:cNvSpPr>
          <p:nvPr/>
        </p:nvSpPr>
        <p:spPr bwMode="auto">
          <a:xfrm>
            <a:off x="7770813" y="3840163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7801" name="Rectangle 154"/>
          <p:cNvSpPr>
            <a:spLocks noChangeArrowheads="1"/>
          </p:cNvSpPr>
          <p:nvPr/>
        </p:nvSpPr>
        <p:spPr bwMode="auto">
          <a:xfrm>
            <a:off x="5022850" y="41798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802" name="Rectangle 155"/>
          <p:cNvSpPr>
            <a:spLocks noChangeArrowheads="1"/>
          </p:cNvSpPr>
          <p:nvPr/>
        </p:nvSpPr>
        <p:spPr bwMode="auto">
          <a:xfrm>
            <a:off x="5334000" y="41798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803" name="Rectangle 156"/>
          <p:cNvSpPr>
            <a:spLocks noChangeArrowheads="1"/>
          </p:cNvSpPr>
          <p:nvPr/>
        </p:nvSpPr>
        <p:spPr bwMode="auto">
          <a:xfrm>
            <a:off x="5645150" y="41798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804" name="Rectangle 157"/>
          <p:cNvSpPr>
            <a:spLocks noChangeArrowheads="1"/>
          </p:cNvSpPr>
          <p:nvPr/>
        </p:nvSpPr>
        <p:spPr bwMode="auto">
          <a:xfrm>
            <a:off x="6992938" y="4179888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805" name="Rectangle 158"/>
          <p:cNvSpPr>
            <a:spLocks noChangeArrowheads="1"/>
          </p:cNvSpPr>
          <p:nvPr/>
        </p:nvSpPr>
        <p:spPr bwMode="auto">
          <a:xfrm>
            <a:off x="7356475" y="41798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806" name="Rectangle 159"/>
          <p:cNvSpPr>
            <a:spLocks noChangeArrowheads="1"/>
          </p:cNvSpPr>
          <p:nvPr/>
        </p:nvSpPr>
        <p:spPr bwMode="auto">
          <a:xfrm>
            <a:off x="4919663" y="41798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</a:t>
            </a:r>
            <a:endParaRPr lang="en-US" altLang="en-US" sz="2400"/>
          </a:p>
        </p:txBody>
      </p:sp>
      <p:sp>
        <p:nvSpPr>
          <p:cNvPr id="27807" name="Rectangle 160"/>
          <p:cNvSpPr>
            <a:spLocks noChangeArrowheads="1"/>
          </p:cNvSpPr>
          <p:nvPr/>
        </p:nvSpPr>
        <p:spPr bwMode="auto">
          <a:xfrm>
            <a:off x="5022850" y="41798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7808" name="Rectangle 161"/>
          <p:cNvSpPr>
            <a:spLocks noChangeArrowheads="1"/>
          </p:cNvSpPr>
          <p:nvPr/>
        </p:nvSpPr>
        <p:spPr bwMode="auto">
          <a:xfrm>
            <a:off x="5126038" y="417988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7809" name="Rectangle 162"/>
          <p:cNvSpPr>
            <a:spLocks noChangeArrowheads="1"/>
          </p:cNvSpPr>
          <p:nvPr/>
        </p:nvSpPr>
        <p:spPr bwMode="auto">
          <a:xfrm>
            <a:off x="5334000" y="41798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8</a:t>
            </a:r>
            <a:endParaRPr lang="en-US" altLang="en-US" sz="2400"/>
          </a:p>
        </p:txBody>
      </p:sp>
      <p:sp>
        <p:nvSpPr>
          <p:cNvPr id="27810" name="Rectangle 163"/>
          <p:cNvSpPr>
            <a:spLocks noChangeArrowheads="1"/>
          </p:cNvSpPr>
          <p:nvPr/>
        </p:nvSpPr>
        <p:spPr bwMode="auto">
          <a:xfrm>
            <a:off x="5437188" y="417988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7811" name="Rectangle 164"/>
          <p:cNvSpPr>
            <a:spLocks noChangeArrowheads="1"/>
          </p:cNvSpPr>
          <p:nvPr/>
        </p:nvSpPr>
        <p:spPr bwMode="auto">
          <a:xfrm>
            <a:off x="5645150" y="41798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7</a:t>
            </a:r>
            <a:endParaRPr lang="en-US" altLang="en-US" sz="2400"/>
          </a:p>
        </p:txBody>
      </p:sp>
      <p:sp>
        <p:nvSpPr>
          <p:cNvPr id="27812" name="Rectangle 165"/>
          <p:cNvSpPr>
            <a:spLocks noChangeArrowheads="1"/>
          </p:cNvSpPr>
          <p:nvPr/>
        </p:nvSpPr>
        <p:spPr bwMode="auto">
          <a:xfrm>
            <a:off x="5748338" y="4179888"/>
            <a:ext cx="1168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4    1     9   </a:t>
            </a:r>
            <a:endParaRPr lang="en-US" altLang="en-US" sz="2400"/>
          </a:p>
        </p:txBody>
      </p:sp>
      <p:sp>
        <p:nvSpPr>
          <p:cNvPr id="27813" name="Rectangle 166"/>
          <p:cNvSpPr>
            <a:spLocks noChangeArrowheads="1"/>
          </p:cNvSpPr>
          <p:nvPr/>
        </p:nvSpPr>
        <p:spPr bwMode="auto">
          <a:xfrm>
            <a:off x="6940550" y="4179888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7814" name="Rectangle 167"/>
          <p:cNvSpPr>
            <a:spLocks noChangeArrowheads="1"/>
          </p:cNvSpPr>
          <p:nvPr/>
        </p:nvSpPr>
        <p:spPr bwMode="auto">
          <a:xfrm>
            <a:off x="6992938" y="41798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6</a:t>
            </a:r>
            <a:endParaRPr lang="en-US" altLang="en-US" sz="2400"/>
          </a:p>
        </p:txBody>
      </p:sp>
      <p:sp>
        <p:nvSpPr>
          <p:cNvPr id="27815" name="Rectangle 168"/>
          <p:cNvSpPr>
            <a:spLocks noChangeArrowheads="1"/>
          </p:cNvSpPr>
          <p:nvPr/>
        </p:nvSpPr>
        <p:spPr bwMode="auto">
          <a:xfrm>
            <a:off x="7096125" y="4179888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7816" name="Rectangle 169"/>
          <p:cNvSpPr>
            <a:spLocks noChangeArrowheads="1"/>
          </p:cNvSpPr>
          <p:nvPr/>
        </p:nvSpPr>
        <p:spPr bwMode="auto">
          <a:xfrm>
            <a:off x="7356475" y="41798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3</a:t>
            </a:r>
            <a:endParaRPr lang="en-US" altLang="en-US" sz="2400"/>
          </a:p>
        </p:txBody>
      </p:sp>
      <p:sp>
        <p:nvSpPr>
          <p:cNvPr id="27817" name="Rectangle 170"/>
          <p:cNvSpPr>
            <a:spLocks noChangeArrowheads="1"/>
          </p:cNvSpPr>
          <p:nvPr/>
        </p:nvSpPr>
        <p:spPr bwMode="auto">
          <a:xfrm>
            <a:off x="7459663" y="4179888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5</a:t>
            </a:r>
            <a:endParaRPr lang="en-US" altLang="en-US" sz="2400"/>
          </a:p>
        </p:txBody>
      </p:sp>
      <p:sp>
        <p:nvSpPr>
          <p:cNvPr id="27818" name="Rectangle 171"/>
          <p:cNvSpPr>
            <a:spLocks noChangeArrowheads="1"/>
          </p:cNvSpPr>
          <p:nvPr/>
        </p:nvSpPr>
        <p:spPr bwMode="auto">
          <a:xfrm>
            <a:off x="7770813" y="4179888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7819" name="Rectangle 172"/>
          <p:cNvSpPr>
            <a:spLocks noChangeArrowheads="1"/>
          </p:cNvSpPr>
          <p:nvPr/>
        </p:nvSpPr>
        <p:spPr bwMode="auto">
          <a:xfrm>
            <a:off x="5022850" y="4521200"/>
            <a:ext cx="103188" cy="244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820" name="Rectangle 173"/>
          <p:cNvSpPr>
            <a:spLocks noChangeArrowheads="1"/>
          </p:cNvSpPr>
          <p:nvPr/>
        </p:nvSpPr>
        <p:spPr bwMode="auto">
          <a:xfrm>
            <a:off x="5334000" y="4521200"/>
            <a:ext cx="103188" cy="244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821" name="Rectangle 174"/>
          <p:cNvSpPr>
            <a:spLocks noChangeArrowheads="1"/>
          </p:cNvSpPr>
          <p:nvPr/>
        </p:nvSpPr>
        <p:spPr bwMode="auto">
          <a:xfrm>
            <a:off x="5645150" y="4521200"/>
            <a:ext cx="103188" cy="244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822" name="Rectangle 175"/>
          <p:cNvSpPr>
            <a:spLocks noChangeArrowheads="1"/>
          </p:cNvSpPr>
          <p:nvPr/>
        </p:nvSpPr>
        <p:spPr bwMode="auto">
          <a:xfrm>
            <a:off x="6007100" y="4521200"/>
            <a:ext cx="104775" cy="244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823" name="Rectangle 176"/>
          <p:cNvSpPr>
            <a:spLocks noChangeArrowheads="1"/>
          </p:cNvSpPr>
          <p:nvPr/>
        </p:nvSpPr>
        <p:spPr bwMode="auto">
          <a:xfrm>
            <a:off x="6681788" y="4521200"/>
            <a:ext cx="103187" cy="244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824" name="Rectangle 177"/>
          <p:cNvSpPr>
            <a:spLocks noChangeArrowheads="1"/>
          </p:cNvSpPr>
          <p:nvPr/>
        </p:nvSpPr>
        <p:spPr bwMode="auto">
          <a:xfrm>
            <a:off x="6992938" y="4521200"/>
            <a:ext cx="103187" cy="244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825" name="Rectangle 178"/>
          <p:cNvSpPr>
            <a:spLocks noChangeArrowheads="1"/>
          </p:cNvSpPr>
          <p:nvPr/>
        </p:nvSpPr>
        <p:spPr bwMode="auto">
          <a:xfrm>
            <a:off x="4919663" y="45291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</a:t>
            </a:r>
            <a:endParaRPr lang="en-US" altLang="en-US" sz="2400"/>
          </a:p>
        </p:txBody>
      </p:sp>
      <p:sp>
        <p:nvSpPr>
          <p:cNvPr id="27826" name="Rectangle 179"/>
          <p:cNvSpPr>
            <a:spLocks noChangeArrowheads="1"/>
          </p:cNvSpPr>
          <p:nvPr/>
        </p:nvSpPr>
        <p:spPr bwMode="auto">
          <a:xfrm>
            <a:off x="5022850" y="45291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3</a:t>
            </a:r>
            <a:endParaRPr lang="en-US" altLang="en-US" sz="2400"/>
          </a:p>
        </p:txBody>
      </p:sp>
      <p:sp>
        <p:nvSpPr>
          <p:cNvPr id="27827" name="Rectangle 180"/>
          <p:cNvSpPr>
            <a:spLocks noChangeArrowheads="1"/>
          </p:cNvSpPr>
          <p:nvPr/>
        </p:nvSpPr>
        <p:spPr bwMode="auto">
          <a:xfrm>
            <a:off x="5126038" y="452913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7828" name="Rectangle 181"/>
          <p:cNvSpPr>
            <a:spLocks noChangeArrowheads="1"/>
          </p:cNvSpPr>
          <p:nvPr/>
        </p:nvSpPr>
        <p:spPr bwMode="auto">
          <a:xfrm>
            <a:off x="5334000" y="45291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4</a:t>
            </a:r>
            <a:endParaRPr lang="en-US" altLang="en-US" sz="2400"/>
          </a:p>
        </p:txBody>
      </p:sp>
      <p:sp>
        <p:nvSpPr>
          <p:cNvPr id="27829" name="Rectangle 182"/>
          <p:cNvSpPr>
            <a:spLocks noChangeArrowheads="1"/>
          </p:cNvSpPr>
          <p:nvPr/>
        </p:nvSpPr>
        <p:spPr bwMode="auto">
          <a:xfrm>
            <a:off x="5437188" y="452913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7830" name="Rectangle 183"/>
          <p:cNvSpPr>
            <a:spLocks noChangeArrowheads="1"/>
          </p:cNvSpPr>
          <p:nvPr/>
        </p:nvSpPr>
        <p:spPr bwMode="auto">
          <a:xfrm>
            <a:off x="5645150" y="45291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5</a:t>
            </a:r>
            <a:endParaRPr lang="en-US" altLang="en-US" sz="2400"/>
          </a:p>
        </p:txBody>
      </p:sp>
      <p:sp>
        <p:nvSpPr>
          <p:cNvPr id="27831" name="Rectangle 184"/>
          <p:cNvSpPr>
            <a:spLocks noChangeArrowheads="1"/>
          </p:cNvSpPr>
          <p:nvPr/>
        </p:nvSpPr>
        <p:spPr bwMode="auto">
          <a:xfrm>
            <a:off x="5748338" y="4529138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7832" name="Rectangle 185"/>
          <p:cNvSpPr>
            <a:spLocks noChangeArrowheads="1"/>
          </p:cNvSpPr>
          <p:nvPr/>
        </p:nvSpPr>
        <p:spPr bwMode="auto">
          <a:xfrm>
            <a:off x="6007100" y="45291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7833" name="Rectangle 186"/>
          <p:cNvSpPr>
            <a:spLocks noChangeArrowheads="1"/>
          </p:cNvSpPr>
          <p:nvPr/>
        </p:nvSpPr>
        <p:spPr bwMode="auto">
          <a:xfrm>
            <a:off x="6111875" y="452913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7834" name="Rectangle 187"/>
          <p:cNvSpPr>
            <a:spLocks noChangeArrowheads="1"/>
          </p:cNvSpPr>
          <p:nvPr/>
        </p:nvSpPr>
        <p:spPr bwMode="auto">
          <a:xfrm>
            <a:off x="6318250" y="4529138"/>
            <a:ext cx="355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8     </a:t>
            </a:r>
            <a:endParaRPr lang="en-US" altLang="en-US" sz="2400"/>
          </a:p>
        </p:txBody>
      </p:sp>
      <p:sp>
        <p:nvSpPr>
          <p:cNvPr id="27835" name="Rectangle 188"/>
          <p:cNvSpPr>
            <a:spLocks noChangeArrowheads="1"/>
          </p:cNvSpPr>
          <p:nvPr/>
        </p:nvSpPr>
        <p:spPr bwMode="auto">
          <a:xfrm>
            <a:off x="6681788" y="45291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6</a:t>
            </a:r>
            <a:endParaRPr lang="en-US" altLang="en-US" sz="2400"/>
          </a:p>
        </p:txBody>
      </p:sp>
      <p:sp>
        <p:nvSpPr>
          <p:cNvPr id="27836" name="Rectangle 189"/>
          <p:cNvSpPr>
            <a:spLocks noChangeArrowheads="1"/>
          </p:cNvSpPr>
          <p:nvPr/>
        </p:nvSpPr>
        <p:spPr bwMode="auto">
          <a:xfrm>
            <a:off x="6784975" y="452913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7837" name="Rectangle 190"/>
          <p:cNvSpPr>
            <a:spLocks noChangeArrowheads="1"/>
          </p:cNvSpPr>
          <p:nvPr/>
        </p:nvSpPr>
        <p:spPr bwMode="auto">
          <a:xfrm>
            <a:off x="6992938" y="45291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1</a:t>
            </a:r>
            <a:endParaRPr lang="en-US" altLang="en-US" sz="2400"/>
          </a:p>
        </p:txBody>
      </p:sp>
      <p:sp>
        <p:nvSpPr>
          <p:cNvPr id="27838" name="Rectangle 191"/>
          <p:cNvSpPr>
            <a:spLocks noChangeArrowheads="1"/>
          </p:cNvSpPr>
          <p:nvPr/>
        </p:nvSpPr>
        <p:spPr bwMode="auto">
          <a:xfrm>
            <a:off x="7096125" y="4529138"/>
            <a:ext cx="66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7    9</a:t>
            </a:r>
            <a:endParaRPr lang="en-US" altLang="en-US" sz="2400"/>
          </a:p>
        </p:txBody>
      </p:sp>
      <p:sp>
        <p:nvSpPr>
          <p:cNvPr id="27839" name="Rectangle 192"/>
          <p:cNvSpPr>
            <a:spLocks noChangeArrowheads="1"/>
          </p:cNvSpPr>
          <p:nvPr/>
        </p:nvSpPr>
        <p:spPr bwMode="auto">
          <a:xfrm>
            <a:off x="7770813" y="4529138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7840" name="Line 193"/>
          <p:cNvSpPr>
            <a:spLocks noChangeShapeType="1"/>
          </p:cNvSpPr>
          <p:nvPr/>
        </p:nvSpPr>
        <p:spPr bwMode="auto">
          <a:xfrm>
            <a:off x="5208588" y="1757363"/>
            <a:ext cx="1587" cy="30384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41" name="Line 194"/>
          <p:cNvSpPr>
            <a:spLocks noChangeShapeType="1"/>
          </p:cNvSpPr>
          <p:nvPr/>
        </p:nvSpPr>
        <p:spPr bwMode="auto">
          <a:xfrm>
            <a:off x="5537200" y="1757363"/>
            <a:ext cx="1588" cy="30384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42" name="Line 195"/>
          <p:cNvSpPr>
            <a:spLocks noChangeShapeType="1"/>
          </p:cNvSpPr>
          <p:nvPr/>
        </p:nvSpPr>
        <p:spPr bwMode="auto">
          <a:xfrm>
            <a:off x="5883275" y="1757363"/>
            <a:ext cx="1588" cy="3038475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43" name="Line 196"/>
          <p:cNvSpPr>
            <a:spLocks noChangeShapeType="1"/>
          </p:cNvSpPr>
          <p:nvPr/>
        </p:nvSpPr>
        <p:spPr bwMode="auto">
          <a:xfrm flipH="1">
            <a:off x="6176963" y="1757363"/>
            <a:ext cx="17462" cy="30384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44" name="Line 197"/>
          <p:cNvSpPr>
            <a:spLocks noChangeShapeType="1"/>
          </p:cNvSpPr>
          <p:nvPr/>
        </p:nvSpPr>
        <p:spPr bwMode="auto">
          <a:xfrm>
            <a:off x="6540500" y="1757363"/>
            <a:ext cx="1588" cy="25908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45" name="Line 198"/>
          <p:cNvSpPr>
            <a:spLocks noChangeShapeType="1"/>
          </p:cNvSpPr>
          <p:nvPr/>
        </p:nvSpPr>
        <p:spPr bwMode="auto">
          <a:xfrm>
            <a:off x="6540500" y="1757363"/>
            <a:ext cx="1588" cy="30384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46" name="Line 199"/>
          <p:cNvSpPr>
            <a:spLocks noChangeShapeType="1"/>
          </p:cNvSpPr>
          <p:nvPr/>
        </p:nvSpPr>
        <p:spPr bwMode="auto">
          <a:xfrm>
            <a:off x="6867525" y="1757363"/>
            <a:ext cx="1588" cy="25908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47" name="Line 200"/>
          <p:cNvSpPr>
            <a:spLocks noChangeShapeType="1"/>
          </p:cNvSpPr>
          <p:nvPr/>
        </p:nvSpPr>
        <p:spPr bwMode="auto">
          <a:xfrm>
            <a:off x="7213600" y="1757363"/>
            <a:ext cx="1588" cy="25908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48" name="Line 201"/>
          <p:cNvSpPr>
            <a:spLocks noChangeShapeType="1"/>
          </p:cNvSpPr>
          <p:nvPr/>
        </p:nvSpPr>
        <p:spPr bwMode="auto">
          <a:xfrm>
            <a:off x="7213600" y="1757363"/>
            <a:ext cx="1588" cy="305593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49" name="Line 202"/>
          <p:cNvSpPr>
            <a:spLocks noChangeShapeType="1"/>
          </p:cNvSpPr>
          <p:nvPr/>
        </p:nvSpPr>
        <p:spPr bwMode="auto">
          <a:xfrm>
            <a:off x="7542213" y="1757363"/>
            <a:ext cx="1587" cy="30384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50" name="Line 203"/>
          <p:cNvSpPr>
            <a:spLocks noChangeShapeType="1"/>
          </p:cNvSpPr>
          <p:nvPr/>
        </p:nvSpPr>
        <p:spPr bwMode="auto">
          <a:xfrm>
            <a:off x="7888288" y="1757363"/>
            <a:ext cx="1587" cy="25908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51" name="Line 204"/>
          <p:cNvSpPr>
            <a:spLocks noChangeShapeType="1"/>
          </p:cNvSpPr>
          <p:nvPr/>
        </p:nvSpPr>
        <p:spPr bwMode="auto">
          <a:xfrm>
            <a:off x="6867525" y="1757363"/>
            <a:ext cx="1588" cy="305593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52" name="Line 205"/>
          <p:cNvSpPr>
            <a:spLocks noChangeShapeType="1"/>
          </p:cNvSpPr>
          <p:nvPr/>
        </p:nvSpPr>
        <p:spPr bwMode="auto">
          <a:xfrm flipH="1">
            <a:off x="4879975" y="2051050"/>
            <a:ext cx="3008313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53" name="Line 206"/>
          <p:cNvSpPr>
            <a:spLocks noChangeShapeType="1"/>
          </p:cNvSpPr>
          <p:nvPr/>
        </p:nvSpPr>
        <p:spPr bwMode="auto">
          <a:xfrm flipH="1">
            <a:off x="4879975" y="2397125"/>
            <a:ext cx="3008313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54" name="Line 207"/>
          <p:cNvSpPr>
            <a:spLocks noChangeShapeType="1"/>
          </p:cNvSpPr>
          <p:nvPr/>
        </p:nvSpPr>
        <p:spPr bwMode="auto">
          <a:xfrm flipH="1">
            <a:off x="4879975" y="2397125"/>
            <a:ext cx="3008313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55" name="Line 208"/>
          <p:cNvSpPr>
            <a:spLocks noChangeShapeType="1"/>
          </p:cNvSpPr>
          <p:nvPr/>
        </p:nvSpPr>
        <p:spPr bwMode="auto">
          <a:xfrm flipH="1">
            <a:off x="4879975" y="2741613"/>
            <a:ext cx="3008313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56" name="Line 209"/>
          <p:cNvSpPr>
            <a:spLocks noChangeShapeType="1"/>
          </p:cNvSpPr>
          <p:nvPr/>
        </p:nvSpPr>
        <p:spPr bwMode="auto">
          <a:xfrm flipH="1">
            <a:off x="4879975" y="2741613"/>
            <a:ext cx="3008313" cy="1587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57" name="Line 210"/>
          <p:cNvSpPr>
            <a:spLocks noChangeShapeType="1"/>
          </p:cNvSpPr>
          <p:nvPr/>
        </p:nvSpPr>
        <p:spPr bwMode="auto">
          <a:xfrm flipH="1">
            <a:off x="4879975" y="3087688"/>
            <a:ext cx="3008313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58" name="Line 211"/>
          <p:cNvSpPr>
            <a:spLocks noChangeShapeType="1"/>
          </p:cNvSpPr>
          <p:nvPr/>
        </p:nvSpPr>
        <p:spPr bwMode="auto">
          <a:xfrm flipH="1">
            <a:off x="4879975" y="3432175"/>
            <a:ext cx="3008313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59" name="Line 212"/>
          <p:cNvSpPr>
            <a:spLocks noChangeShapeType="1"/>
          </p:cNvSpPr>
          <p:nvPr/>
        </p:nvSpPr>
        <p:spPr bwMode="auto">
          <a:xfrm flipH="1">
            <a:off x="4879975" y="3432175"/>
            <a:ext cx="3008313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60" name="Line 213"/>
          <p:cNvSpPr>
            <a:spLocks noChangeShapeType="1"/>
          </p:cNvSpPr>
          <p:nvPr/>
        </p:nvSpPr>
        <p:spPr bwMode="auto">
          <a:xfrm flipH="1">
            <a:off x="4879975" y="3778250"/>
            <a:ext cx="3008313" cy="1588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61" name="Line 214"/>
          <p:cNvSpPr>
            <a:spLocks noChangeShapeType="1"/>
          </p:cNvSpPr>
          <p:nvPr/>
        </p:nvSpPr>
        <p:spPr bwMode="auto">
          <a:xfrm flipH="1">
            <a:off x="4879975" y="4122738"/>
            <a:ext cx="3008313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62" name="Line 215"/>
          <p:cNvSpPr>
            <a:spLocks noChangeShapeType="1"/>
          </p:cNvSpPr>
          <p:nvPr/>
        </p:nvSpPr>
        <p:spPr bwMode="auto">
          <a:xfrm flipH="1">
            <a:off x="4862513" y="4468813"/>
            <a:ext cx="3008312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63" name="Line 216"/>
          <p:cNvSpPr>
            <a:spLocks noChangeShapeType="1"/>
          </p:cNvSpPr>
          <p:nvPr/>
        </p:nvSpPr>
        <p:spPr bwMode="auto">
          <a:xfrm flipH="1">
            <a:off x="4897438" y="4468813"/>
            <a:ext cx="2990850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64" name="Line 217"/>
          <p:cNvSpPr>
            <a:spLocks noChangeShapeType="1"/>
          </p:cNvSpPr>
          <p:nvPr/>
        </p:nvSpPr>
        <p:spPr bwMode="auto">
          <a:xfrm flipH="1">
            <a:off x="4862513" y="4813300"/>
            <a:ext cx="3008312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8794" name="Group 218"/>
          <p:cNvGrpSpPr>
            <a:grpSpLocks/>
          </p:cNvGrpSpPr>
          <p:nvPr/>
        </p:nvGrpSpPr>
        <p:grpSpPr bwMode="auto">
          <a:xfrm>
            <a:off x="5072063" y="1585913"/>
            <a:ext cx="2649537" cy="3417887"/>
            <a:chOff x="3195" y="999"/>
            <a:chExt cx="1669" cy="2153"/>
          </a:xfrm>
        </p:grpSpPr>
        <p:sp>
          <p:nvSpPr>
            <p:cNvPr id="27866" name="Line 219"/>
            <p:cNvSpPr>
              <a:spLocks noChangeShapeType="1"/>
            </p:cNvSpPr>
            <p:nvPr/>
          </p:nvSpPr>
          <p:spPr bwMode="auto">
            <a:xfrm>
              <a:off x="3195" y="999"/>
              <a:ext cx="0" cy="215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67" name="Line 220"/>
            <p:cNvSpPr>
              <a:spLocks noChangeShapeType="1"/>
            </p:cNvSpPr>
            <p:nvPr/>
          </p:nvSpPr>
          <p:spPr bwMode="auto">
            <a:xfrm>
              <a:off x="3388" y="999"/>
              <a:ext cx="0" cy="215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68" name="Line 221"/>
            <p:cNvSpPr>
              <a:spLocks noChangeShapeType="1"/>
            </p:cNvSpPr>
            <p:nvPr/>
          </p:nvSpPr>
          <p:spPr bwMode="auto">
            <a:xfrm>
              <a:off x="3606" y="999"/>
              <a:ext cx="0" cy="215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69" name="Line 222"/>
            <p:cNvSpPr>
              <a:spLocks noChangeShapeType="1"/>
            </p:cNvSpPr>
            <p:nvPr/>
          </p:nvSpPr>
          <p:spPr bwMode="auto">
            <a:xfrm>
              <a:off x="3799" y="999"/>
              <a:ext cx="0" cy="215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0" name="Line 223"/>
            <p:cNvSpPr>
              <a:spLocks noChangeShapeType="1"/>
            </p:cNvSpPr>
            <p:nvPr/>
          </p:nvSpPr>
          <p:spPr bwMode="auto">
            <a:xfrm>
              <a:off x="4017" y="999"/>
              <a:ext cx="0" cy="215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1" name="Line 224"/>
            <p:cNvSpPr>
              <a:spLocks noChangeShapeType="1"/>
            </p:cNvSpPr>
            <p:nvPr/>
          </p:nvSpPr>
          <p:spPr bwMode="auto">
            <a:xfrm>
              <a:off x="4210" y="999"/>
              <a:ext cx="0" cy="215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2" name="Line 225"/>
            <p:cNvSpPr>
              <a:spLocks noChangeShapeType="1"/>
            </p:cNvSpPr>
            <p:nvPr/>
          </p:nvSpPr>
          <p:spPr bwMode="auto">
            <a:xfrm>
              <a:off x="4428" y="999"/>
              <a:ext cx="0" cy="215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3" name="Line 226"/>
            <p:cNvSpPr>
              <a:spLocks noChangeShapeType="1"/>
            </p:cNvSpPr>
            <p:nvPr/>
          </p:nvSpPr>
          <p:spPr bwMode="auto">
            <a:xfrm>
              <a:off x="4646" y="999"/>
              <a:ext cx="0" cy="215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4" name="Line 227"/>
            <p:cNvSpPr>
              <a:spLocks noChangeShapeType="1"/>
            </p:cNvSpPr>
            <p:nvPr/>
          </p:nvSpPr>
          <p:spPr bwMode="auto">
            <a:xfrm>
              <a:off x="4864" y="999"/>
              <a:ext cx="0" cy="215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42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E53924-B0C4-3C49-ACA6-35A1F9D2B12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285750"/>
            <a:ext cx="8142287" cy="1143000"/>
          </a:xfrm>
        </p:spPr>
        <p:txBody>
          <a:bodyPr/>
          <a:lstStyle/>
          <a:p>
            <a:r>
              <a:rPr lang="en-US" altLang="en-US" sz="3600">
                <a:solidFill>
                  <a:schemeClr val="tx1"/>
                </a:solidFill>
              </a:rPr>
              <a:t>Every 3×3 box contains the numbers 1 to 9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8679" name="Object 6"/>
          <p:cNvGraphicFramePr>
            <a:graphicFrameLocks noChangeAspect="1"/>
          </p:cNvGraphicFramePr>
          <p:nvPr/>
        </p:nvGraphicFramePr>
        <p:xfrm>
          <a:off x="193675" y="1624013"/>
          <a:ext cx="3252788" cy="330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4" name="Picture" r:id="rId3" imgW="2452001" imgH="2484958" progId="Word.Picture.8">
                  <p:embed/>
                </p:oleObj>
              </mc:Choice>
              <mc:Fallback>
                <p:oleObj name="Picture" r:id="rId3" imgW="2452001" imgH="248495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1624013"/>
                        <a:ext cx="3252788" cy="330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1" name="AutoShape 8"/>
          <p:cNvSpPr>
            <a:spLocks noChangeAspect="1" noChangeArrowheads="1" noTextEdit="1"/>
          </p:cNvSpPr>
          <p:nvPr/>
        </p:nvSpPr>
        <p:spPr bwMode="auto">
          <a:xfrm>
            <a:off x="4725988" y="1585913"/>
            <a:ext cx="3336925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Rectangle 9"/>
          <p:cNvSpPr>
            <a:spLocks noChangeArrowheads="1"/>
          </p:cNvSpPr>
          <p:nvPr/>
        </p:nvSpPr>
        <p:spPr bwMode="auto">
          <a:xfrm>
            <a:off x="4725988" y="1585913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grpSp>
        <p:nvGrpSpPr>
          <p:cNvPr id="28683" name="Group 10"/>
          <p:cNvGrpSpPr>
            <a:grpSpLocks/>
          </p:cNvGrpSpPr>
          <p:nvPr/>
        </p:nvGrpSpPr>
        <p:grpSpPr bwMode="auto">
          <a:xfrm>
            <a:off x="4897438" y="1757363"/>
            <a:ext cx="2990850" cy="3055937"/>
            <a:chOff x="3085" y="1107"/>
            <a:chExt cx="1884" cy="1925"/>
          </a:xfrm>
        </p:grpSpPr>
        <p:sp>
          <p:nvSpPr>
            <p:cNvPr id="28898" name="Rectangle 11"/>
            <p:cNvSpPr>
              <a:spLocks noChangeArrowheads="1"/>
            </p:cNvSpPr>
            <p:nvPr/>
          </p:nvSpPr>
          <p:spPr bwMode="auto">
            <a:xfrm>
              <a:off x="3085" y="1107"/>
              <a:ext cx="1884" cy="1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F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charset="2"/>
                <a:buChar char="u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8899" name="Rectangle 12"/>
            <p:cNvSpPr>
              <a:spLocks noChangeArrowheads="1"/>
            </p:cNvSpPr>
            <p:nvPr/>
          </p:nvSpPr>
          <p:spPr bwMode="auto">
            <a:xfrm>
              <a:off x="3085" y="1107"/>
              <a:ext cx="1884" cy="1925"/>
            </a:xfrm>
            <a:prstGeom prst="rect">
              <a:avLst/>
            </a:prstGeom>
            <a:noFill/>
            <a:ln w="30163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Char char="F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charset="2"/>
                <a:buChar char="u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28684" name="Rectangle 13"/>
          <p:cNvSpPr>
            <a:spLocks noChangeArrowheads="1"/>
          </p:cNvSpPr>
          <p:nvPr/>
        </p:nvSpPr>
        <p:spPr bwMode="auto">
          <a:xfrm>
            <a:off x="5645150" y="18049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5" name="Rectangle 14"/>
          <p:cNvSpPr>
            <a:spLocks noChangeArrowheads="1"/>
          </p:cNvSpPr>
          <p:nvPr/>
        </p:nvSpPr>
        <p:spPr bwMode="auto">
          <a:xfrm>
            <a:off x="6007100" y="1804988"/>
            <a:ext cx="104775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6" name="Rectangle 15"/>
          <p:cNvSpPr>
            <a:spLocks noChangeArrowheads="1"/>
          </p:cNvSpPr>
          <p:nvPr/>
        </p:nvSpPr>
        <p:spPr bwMode="auto">
          <a:xfrm>
            <a:off x="6681788" y="1804988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6992938" y="1804988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8" name="Rectangle 17"/>
          <p:cNvSpPr>
            <a:spLocks noChangeArrowheads="1"/>
          </p:cNvSpPr>
          <p:nvPr/>
        </p:nvSpPr>
        <p:spPr bwMode="auto">
          <a:xfrm>
            <a:off x="7356475" y="18049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9" name="Rectangle 18"/>
          <p:cNvSpPr>
            <a:spLocks noChangeArrowheads="1"/>
          </p:cNvSpPr>
          <p:nvPr/>
        </p:nvSpPr>
        <p:spPr bwMode="auto">
          <a:xfrm>
            <a:off x="7667625" y="18049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90" name="Rectangle 19"/>
          <p:cNvSpPr>
            <a:spLocks noChangeArrowheads="1"/>
          </p:cNvSpPr>
          <p:nvPr/>
        </p:nvSpPr>
        <p:spPr bwMode="auto">
          <a:xfrm>
            <a:off x="4919663" y="1806575"/>
            <a:ext cx="71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5    3    </a:t>
            </a:r>
            <a:endParaRPr lang="en-US" altLang="en-US" sz="2400"/>
          </a:p>
        </p:txBody>
      </p:sp>
      <p:sp>
        <p:nvSpPr>
          <p:cNvPr id="28691" name="Rectangle 20"/>
          <p:cNvSpPr>
            <a:spLocks noChangeArrowheads="1"/>
          </p:cNvSpPr>
          <p:nvPr/>
        </p:nvSpPr>
        <p:spPr bwMode="auto">
          <a:xfrm>
            <a:off x="5645150" y="18065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4</a:t>
            </a:r>
            <a:endParaRPr lang="en-US" altLang="en-US" sz="2400"/>
          </a:p>
        </p:txBody>
      </p:sp>
      <p:sp>
        <p:nvSpPr>
          <p:cNvPr id="28692" name="Rectangle 21"/>
          <p:cNvSpPr>
            <a:spLocks noChangeArrowheads="1"/>
          </p:cNvSpPr>
          <p:nvPr/>
        </p:nvSpPr>
        <p:spPr bwMode="auto">
          <a:xfrm>
            <a:off x="5748338" y="180657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8693" name="Rectangle 22"/>
          <p:cNvSpPr>
            <a:spLocks noChangeArrowheads="1"/>
          </p:cNvSpPr>
          <p:nvPr/>
        </p:nvSpPr>
        <p:spPr bwMode="auto">
          <a:xfrm>
            <a:off x="6007100" y="18065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6</a:t>
            </a:r>
            <a:endParaRPr lang="en-US" altLang="en-US" sz="2400"/>
          </a:p>
        </p:txBody>
      </p:sp>
      <p:sp>
        <p:nvSpPr>
          <p:cNvPr id="28694" name="Rectangle 23"/>
          <p:cNvSpPr>
            <a:spLocks noChangeArrowheads="1"/>
          </p:cNvSpPr>
          <p:nvPr/>
        </p:nvSpPr>
        <p:spPr bwMode="auto">
          <a:xfrm>
            <a:off x="6111875" y="1806575"/>
            <a:ext cx="55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7     </a:t>
            </a:r>
            <a:endParaRPr lang="en-US" altLang="en-US" sz="2400"/>
          </a:p>
        </p:txBody>
      </p:sp>
      <p:sp>
        <p:nvSpPr>
          <p:cNvPr id="28695" name="Rectangle 24"/>
          <p:cNvSpPr>
            <a:spLocks noChangeArrowheads="1"/>
          </p:cNvSpPr>
          <p:nvPr/>
        </p:nvSpPr>
        <p:spPr bwMode="auto">
          <a:xfrm>
            <a:off x="6681788" y="18065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8</a:t>
            </a:r>
            <a:endParaRPr lang="en-US" altLang="en-US" sz="2400"/>
          </a:p>
        </p:txBody>
      </p:sp>
      <p:sp>
        <p:nvSpPr>
          <p:cNvPr id="28696" name="Rectangle 25"/>
          <p:cNvSpPr>
            <a:spLocks noChangeArrowheads="1"/>
          </p:cNvSpPr>
          <p:nvPr/>
        </p:nvSpPr>
        <p:spPr bwMode="auto">
          <a:xfrm>
            <a:off x="6784975" y="1806575"/>
            <a:ext cx="152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</a:t>
            </a:r>
            <a:endParaRPr lang="en-US" altLang="en-US" sz="2400"/>
          </a:p>
        </p:txBody>
      </p:sp>
      <p:sp>
        <p:nvSpPr>
          <p:cNvPr id="28697" name="Rectangle 26"/>
          <p:cNvSpPr>
            <a:spLocks noChangeArrowheads="1"/>
          </p:cNvSpPr>
          <p:nvPr/>
        </p:nvSpPr>
        <p:spPr bwMode="auto">
          <a:xfrm>
            <a:off x="6940550" y="18065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8698" name="Rectangle 27"/>
          <p:cNvSpPr>
            <a:spLocks noChangeArrowheads="1"/>
          </p:cNvSpPr>
          <p:nvPr/>
        </p:nvSpPr>
        <p:spPr bwMode="auto">
          <a:xfrm>
            <a:off x="6992938" y="18065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9</a:t>
            </a:r>
            <a:endParaRPr lang="en-US" altLang="en-US" sz="2400"/>
          </a:p>
        </p:txBody>
      </p:sp>
      <p:sp>
        <p:nvSpPr>
          <p:cNvPr id="28699" name="Rectangle 28"/>
          <p:cNvSpPr>
            <a:spLocks noChangeArrowheads="1"/>
          </p:cNvSpPr>
          <p:nvPr/>
        </p:nvSpPr>
        <p:spPr bwMode="auto">
          <a:xfrm>
            <a:off x="7096125" y="180657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8700" name="Rectangle 29"/>
          <p:cNvSpPr>
            <a:spLocks noChangeArrowheads="1"/>
          </p:cNvSpPr>
          <p:nvPr/>
        </p:nvSpPr>
        <p:spPr bwMode="auto">
          <a:xfrm>
            <a:off x="7356475" y="18065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1</a:t>
            </a:r>
            <a:endParaRPr lang="en-US" altLang="en-US" sz="2400"/>
          </a:p>
        </p:txBody>
      </p:sp>
      <p:sp>
        <p:nvSpPr>
          <p:cNvPr id="28701" name="Rectangle 30"/>
          <p:cNvSpPr>
            <a:spLocks noChangeArrowheads="1"/>
          </p:cNvSpPr>
          <p:nvPr/>
        </p:nvSpPr>
        <p:spPr bwMode="auto">
          <a:xfrm>
            <a:off x="7459663" y="180657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8702" name="Rectangle 31"/>
          <p:cNvSpPr>
            <a:spLocks noChangeArrowheads="1"/>
          </p:cNvSpPr>
          <p:nvPr/>
        </p:nvSpPr>
        <p:spPr bwMode="auto">
          <a:xfrm>
            <a:off x="7667625" y="18065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8703" name="Rectangle 32"/>
          <p:cNvSpPr>
            <a:spLocks noChangeArrowheads="1"/>
          </p:cNvSpPr>
          <p:nvPr/>
        </p:nvSpPr>
        <p:spPr bwMode="auto">
          <a:xfrm>
            <a:off x="7770813" y="18065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8704" name="Rectangle 33"/>
          <p:cNvSpPr>
            <a:spLocks noChangeArrowheads="1"/>
          </p:cNvSpPr>
          <p:nvPr/>
        </p:nvSpPr>
        <p:spPr bwMode="auto">
          <a:xfrm>
            <a:off x="5334000" y="2130425"/>
            <a:ext cx="103188" cy="2365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705" name="Rectangle 34"/>
          <p:cNvSpPr>
            <a:spLocks noChangeArrowheads="1"/>
          </p:cNvSpPr>
          <p:nvPr/>
        </p:nvSpPr>
        <p:spPr bwMode="auto">
          <a:xfrm>
            <a:off x="5645150" y="2130425"/>
            <a:ext cx="103188" cy="2365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706" name="Rectangle 35"/>
          <p:cNvSpPr>
            <a:spLocks noChangeArrowheads="1"/>
          </p:cNvSpPr>
          <p:nvPr/>
        </p:nvSpPr>
        <p:spPr bwMode="auto">
          <a:xfrm>
            <a:off x="6992938" y="2130425"/>
            <a:ext cx="103187" cy="2365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707" name="Rectangle 36"/>
          <p:cNvSpPr>
            <a:spLocks noChangeArrowheads="1"/>
          </p:cNvSpPr>
          <p:nvPr/>
        </p:nvSpPr>
        <p:spPr bwMode="auto">
          <a:xfrm>
            <a:off x="7304088" y="2130425"/>
            <a:ext cx="103187" cy="2365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708" name="Rectangle 37"/>
          <p:cNvSpPr>
            <a:spLocks noChangeArrowheads="1"/>
          </p:cNvSpPr>
          <p:nvPr/>
        </p:nvSpPr>
        <p:spPr bwMode="auto">
          <a:xfrm>
            <a:off x="7667625" y="2130425"/>
            <a:ext cx="103188" cy="2365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709" name="Rectangle 38"/>
          <p:cNvSpPr>
            <a:spLocks noChangeArrowheads="1"/>
          </p:cNvSpPr>
          <p:nvPr/>
        </p:nvSpPr>
        <p:spPr bwMode="auto">
          <a:xfrm>
            <a:off x="4919663" y="2132013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6    </a:t>
            </a:r>
            <a:endParaRPr lang="en-US" altLang="en-US" sz="2400"/>
          </a:p>
        </p:txBody>
      </p:sp>
      <p:sp>
        <p:nvSpPr>
          <p:cNvPr id="28710" name="Rectangle 39"/>
          <p:cNvSpPr>
            <a:spLocks noChangeArrowheads="1"/>
          </p:cNvSpPr>
          <p:nvPr/>
        </p:nvSpPr>
        <p:spPr bwMode="auto">
          <a:xfrm>
            <a:off x="5334000" y="213201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7</a:t>
            </a:r>
            <a:endParaRPr lang="en-US" altLang="en-US" sz="2400"/>
          </a:p>
        </p:txBody>
      </p:sp>
      <p:sp>
        <p:nvSpPr>
          <p:cNvPr id="28711" name="Rectangle 40"/>
          <p:cNvSpPr>
            <a:spLocks noChangeArrowheads="1"/>
          </p:cNvSpPr>
          <p:nvPr/>
        </p:nvSpPr>
        <p:spPr bwMode="auto">
          <a:xfrm>
            <a:off x="5437188" y="2132013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8712" name="Rectangle 41"/>
          <p:cNvSpPr>
            <a:spLocks noChangeArrowheads="1"/>
          </p:cNvSpPr>
          <p:nvPr/>
        </p:nvSpPr>
        <p:spPr bwMode="auto">
          <a:xfrm>
            <a:off x="5645150" y="213201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8713" name="Rectangle 42"/>
          <p:cNvSpPr>
            <a:spLocks noChangeArrowheads="1"/>
          </p:cNvSpPr>
          <p:nvPr/>
        </p:nvSpPr>
        <p:spPr bwMode="auto">
          <a:xfrm>
            <a:off x="5748338" y="2132013"/>
            <a:ext cx="1168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1    9     5   </a:t>
            </a:r>
            <a:endParaRPr lang="en-US" altLang="en-US" sz="2400"/>
          </a:p>
        </p:txBody>
      </p:sp>
      <p:sp>
        <p:nvSpPr>
          <p:cNvPr id="28714" name="Rectangle 43"/>
          <p:cNvSpPr>
            <a:spLocks noChangeArrowheads="1"/>
          </p:cNvSpPr>
          <p:nvPr/>
        </p:nvSpPr>
        <p:spPr bwMode="auto">
          <a:xfrm>
            <a:off x="6940550" y="2132013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8715" name="Rectangle 44"/>
          <p:cNvSpPr>
            <a:spLocks noChangeArrowheads="1"/>
          </p:cNvSpPr>
          <p:nvPr/>
        </p:nvSpPr>
        <p:spPr bwMode="auto">
          <a:xfrm>
            <a:off x="6992938" y="213201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3</a:t>
            </a:r>
            <a:endParaRPr lang="en-US" altLang="en-US" sz="2400"/>
          </a:p>
        </p:txBody>
      </p:sp>
      <p:sp>
        <p:nvSpPr>
          <p:cNvPr id="28716" name="Rectangle 45"/>
          <p:cNvSpPr>
            <a:spLocks noChangeArrowheads="1"/>
          </p:cNvSpPr>
          <p:nvPr/>
        </p:nvSpPr>
        <p:spPr bwMode="auto">
          <a:xfrm>
            <a:off x="7096125" y="2132013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8717" name="Rectangle 46"/>
          <p:cNvSpPr>
            <a:spLocks noChangeArrowheads="1"/>
          </p:cNvSpPr>
          <p:nvPr/>
        </p:nvSpPr>
        <p:spPr bwMode="auto">
          <a:xfrm>
            <a:off x="7304088" y="213201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4</a:t>
            </a:r>
            <a:endParaRPr lang="en-US" altLang="en-US" sz="2400"/>
          </a:p>
        </p:txBody>
      </p:sp>
      <p:sp>
        <p:nvSpPr>
          <p:cNvPr id="28718" name="Rectangle 47"/>
          <p:cNvSpPr>
            <a:spLocks noChangeArrowheads="1"/>
          </p:cNvSpPr>
          <p:nvPr/>
        </p:nvSpPr>
        <p:spPr bwMode="auto">
          <a:xfrm>
            <a:off x="7407275" y="2132013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8719" name="Rectangle 48"/>
          <p:cNvSpPr>
            <a:spLocks noChangeArrowheads="1"/>
          </p:cNvSpPr>
          <p:nvPr/>
        </p:nvSpPr>
        <p:spPr bwMode="auto">
          <a:xfrm>
            <a:off x="7667625" y="213201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8</a:t>
            </a:r>
            <a:endParaRPr lang="en-US" altLang="en-US" sz="2400"/>
          </a:p>
        </p:txBody>
      </p:sp>
      <p:sp>
        <p:nvSpPr>
          <p:cNvPr id="28720" name="Rectangle 49"/>
          <p:cNvSpPr>
            <a:spLocks noChangeArrowheads="1"/>
          </p:cNvSpPr>
          <p:nvPr/>
        </p:nvSpPr>
        <p:spPr bwMode="auto">
          <a:xfrm>
            <a:off x="7770813" y="2132013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8721" name="Rectangle 50"/>
          <p:cNvSpPr>
            <a:spLocks noChangeArrowheads="1"/>
          </p:cNvSpPr>
          <p:nvPr/>
        </p:nvSpPr>
        <p:spPr bwMode="auto">
          <a:xfrm>
            <a:off x="5022850" y="2454275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722" name="Rectangle 51"/>
          <p:cNvSpPr>
            <a:spLocks noChangeArrowheads="1"/>
          </p:cNvSpPr>
          <p:nvPr/>
        </p:nvSpPr>
        <p:spPr bwMode="auto">
          <a:xfrm>
            <a:off x="6007100" y="2454275"/>
            <a:ext cx="104775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723" name="Rectangle 52"/>
          <p:cNvSpPr>
            <a:spLocks noChangeArrowheads="1"/>
          </p:cNvSpPr>
          <p:nvPr/>
        </p:nvSpPr>
        <p:spPr bwMode="auto">
          <a:xfrm>
            <a:off x="6318250" y="2454275"/>
            <a:ext cx="104775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724" name="Rectangle 53"/>
          <p:cNvSpPr>
            <a:spLocks noChangeArrowheads="1"/>
          </p:cNvSpPr>
          <p:nvPr/>
        </p:nvSpPr>
        <p:spPr bwMode="auto">
          <a:xfrm>
            <a:off x="6681788" y="2454275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725" name="Rectangle 54"/>
          <p:cNvSpPr>
            <a:spLocks noChangeArrowheads="1"/>
          </p:cNvSpPr>
          <p:nvPr/>
        </p:nvSpPr>
        <p:spPr bwMode="auto">
          <a:xfrm>
            <a:off x="6992938" y="2454275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726" name="Rectangle 55"/>
          <p:cNvSpPr>
            <a:spLocks noChangeArrowheads="1"/>
          </p:cNvSpPr>
          <p:nvPr/>
        </p:nvSpPr>
        <p:spPr bwMode="auto">
          <a:xfrm>
            <a:off x="7667625" y="2454275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727" name="Rectangle 56"/>
          <p:cNvSpPr>
            <a:spLocks noChangeArrowheads="1"/>
          </p:cNvSpPr>
          <p:nvPr/>
        </p:nvSpPr>
        <p:spPr bwMode="auto">
          <a:xfrm>
            <a:off x="4919663" y="24542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8728" name="Rectangle 57"/>
          <p:cNvSpPr>
            <a:spLocks noChangeArrowheads="1"/>
          </p:cNvSpPr>
          <p:nvPr/>
        </p:nvSpPr>
        <p:spPr bwMode="auto">
          <a:xfrm>
            <a:off x="4970463" y="24542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8729" name="Rectangle 58"/>
          <p:cNvSpPr>
            <a:spLocks noChangeArrowheads="1"/>
          </p:cNvSpPr>
          <p:nvPr/>
        </p:nvSpPr>
        <p:spPr bwMode="auto">
          <a:xfrm>
            <a:off x="5022850" y="24542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1</a:t>
            </a:r>
            <a:endParaRPr lang="en-US" altLang="en-US" sz="2400"/>
          </a:p>
        </p:txBody>
      </p:sp>
      <p:sp>
        <p:nvSpPr>
          <p:cNvPr id="28730" name="Rectangle 59"/>
          <p:cNvSpPr>
            <a:spLocks noChangeArrowheads="1"/>
          </p:cNvSpPr>
          <p:nvPr/>
        </p:nvSpPr>
        <p:spPr bwMode="auto">
          <a:xfrm>
            <a:off x="5126038" y="2454275"/>
            <a:ext cx="86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9    8     </a:t>
            </a:r>
            <a:endParaRPr lang="en-US" altLang="en-US" sz="2400"/>
          </a:p>
        </p:txBody>
      </p:sp>
      <p:sp>
        <p:nvSpPr>
          <p:cNvPr id="28731" name="Rectangle 60"/>
          <p:cNvSpPr>
            <a:spLocks noChangeArrowheads="1"/>
          </p:cNvSpPr>
          <p:nvPr/>
        </p:nvSpPr>
        <p:spPr bwMode="auto">
          <a:xfrm>
            <a:off x="6007100" y="24542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3</a:t>
            </a:r>
            <a:endParaRPr lang="en-US" altLang="en-US" sz="2400"/>
          </a:p>
        </p:txBody>
      </p:sp>
      <p:sp>
        <p:nvSpPr>
          <p:cNvPr id="28732" name="Rectangle 61"/>
          <p:cNvSpPr>
            <a:spLocks noChangeArrowheads="1"/>
          </p:cNvSpPr>
          <p:nvPr/>
        </p:nvSpPr>
        <p:spPr bwMode="auto">
          <a:xfrm>
            <a:off x="6111875" y="245427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8733" name="Rectangle 62"/>
          <p:cNvSpPr>
            <a:spLocks noChangeArrowheads="1"/>
          </p:cNvSpPr>
          <p:nvPr/>
        </p:nvSpPr>
        <p:spPr bwMode="auto">
          <a:xfrm>
            <a:off x="6318250" y="24542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4</a:t>
            </a:r>
            <a:endParaRPr lang="en-US" altLang="en-US" sz="2400"/>
          </a:p>
        </p:txBody>
      </p:sp>
      <p:sp>
        <p:nvSpPr>
          <p:cNvPr id="28734" name="Rectangle 63"/>
          <p:cNvSpPr>
            <a:spLocks noChangeArrowheads="1"/>
          </p:cNvSpPr>
          <p:nvPr/>
        </p:nvSpPr>
        <p:spPr bwMode="auto">
          <a:xfrm>
            <a:off x="6423025" y="245427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8735" name="Rectangle 64"/>
          <p:cNvSpPr>
            <a:spLocks noChangeArrowheads="1"/>
          </p:cNvSpPr>
          <p:nvPr/>
        </p:nvSpPr>
        <p:spPr bwMode="auto">
          <a:xfrm>
            <a:off x="6681788" y="24542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8736" name="Rectangle 65"/>
          <p:cNvSpPr>
            <a:spLocks noChangeArrowheads="1"/>
          </p:cNvSpPr>
          <p:nvPr/>
        </p:nvSpPr>
        <p:spPr bwMode="auto">
          <a:xfrm>
            <a:off x="6784975" y="245427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8737" name="Rectangle 66"/>
          <p:cNvSpPr>
            <a:spLocks noChangeArrowheads="1"/>
          </p:cNvSpPr>
          <p:nvPr/>
        </p:nvSpPr>
        <p:spPr bwMode="auto">
          <a:xfrm>
            <a:off x="6992938" y="24542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5</a:t>
            </a:r>
            <a:endParaRPr lang="en-US" altLang="en-US" sz="2400"/>
          </a:p>
        </p:txBody>
      </p:sp>
      <p:sp>
        <p:nvSpPr>
          <p:cNvPr id="28738" name="Rectangle 67"/>
          <p:cNvSpPr>
            <a:spLocks noChangeArrowheads="1"/>
          </p:cNvSpPr>
          <p:nvPr/>
        </p:nvSpPr>
        <p:spPr bwMode="auto">
          <a:xfrm>
            <a:off x="7096125" y="2454275"/>
            <a:ext cx="55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6     </a:t>
            </a:r>
            <a:endParaRPr lang="en-US" altLang="en-US" sz="2400"/>
          </a:p>
        </p:txBody>
      </p:sp>
      <p:sp>
        <p:nvSpPr>
          <p:cNvPr id="28739" name="Rectangle 68"/>
          <p:cNvSpPr>
            <a:spLocks noChangeArrowheads="1"/>
          </p:cNvSpPr>
          <p:nvPr/>
        </p:nvSpPr>
        <p:spPr bwMode="auto">
          <a:xfrm>
            <a:off x="7667625" y="24542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7</a:t>
            </a:r>
            <a:endParaRPr lang="en-US" altLang="en-US" sz="2400"/>
          </a:p>
        </p:txBody>
      </p:sp>
      <p:sp>
        <p:nvSpPr>
          <p:cNvPr id="28740" name="Rectangle 69"/>
          <p:cNvSpPr>
            <a:spLocks noChangeArrowheads="1"/>
          </p:cNvSpPr>
          <p:nvPr/>
        </p:nvSpPr>
        <p:spPr bwMode="auto">
          <a:xfrm>
            <a:off x="7770813" y="24542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8741" name="Rectangle 70"/>
          <p:cNvSpPr>
            <a:spLocks noChangeArrowheads="1"/>
          </p:cNvSpPr>
          <p:nvPr/>
        </p:nvSpPr>
        <p:spPr bwMode="auto">
          <a:xfrm>
            <a:off x="5334000" y="27955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742" name="Rectangle 71"/>
          <p:cNvSpPr>
            <a:spLocks noChangeArrowheads="1"/>
          </p:cNvSpPr>
          <p:nvPr/>
        </p:nvSpPr>
        <p:spPr bwMode="auto">
          <a:xfrm>
            <a:off x="5645150" y="27955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743" name="Rectangle 72"/>
          <p:cNvSpPr>
            <a:spLocks noChangeArrowheads="1"/>
          </p:cNvSpPr>
          <p:nvPr/>
        </p:nvSpPr>
        <p:spPr bwMode="auto">
          <a:xfrm>
            <a:off x="6007100" y="2795588"/>
            <a:ext cx="104775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744" name="Rectangle 73"/>
          <p:cNvSpPr>
            <a:spLocks noChangeArrowheads="1"/>
          </p:cNvSpPr>
          <p:nvPr/>
        </p:nvSpPr>
        <p:spPr bwMode="auto">
          <a:xfrm>
            <a:off x="6681788" y="2795588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745" name="Rectangle 74"/>
          <p:cNvSpPr>
            <a:spLocks noChangeArrowheads="1"/>
          </p:cNvSpPr>
          <p:nvPr/>
        </p:nvSpPr>
        <p:spPr bwMode="auto">
          <a:xfrm>
            <a:off x="6992938" y="2795588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746" name="Rectangle 75"/>
          <p:cNvSpPr>
            <a:spLocks noChangeArrowheads="1"/>
          </p:cNvSpPr>
          <p:nvPr/>
        </p:nvSpPr>
        <p:spPr bwMode="auto">
          <a:xfrm>
            <a:off x="7304088" y="2795588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747" name="Rectangle 76"/>
          <p:cNvSpPr>
            <a:spLocks noChangeArrowheads="1"/>
          </p:cNvSpPr>
          <p:nvPr/>
        </p:nvSpPr>
        <p:spPr bwMode="auto">
          <a:xfrm>
            <a:off x="4919663" y="2797175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8    </a:t>
            </a:r>
            <a:endParaRPr lang="en-US" altLang="en-US" sz="2400"/>
          </a:p>
        </p:txBody>
      </p:sp>
      <p:sp>
        <p:nvSpPr>
          <p:cNvPr id="28748" name="Rectangle 77"/>
          <p:cNvSpPr>
            <a:spLocks noChangeArrowheads="1"/>
          </p:cNvSpPr>
          <p:nvPr/>
        </p:nvSpPr>
        <p:spPr bwMode="auto">
          <a:xfrm>
            <a:off x="5334000" y="27971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5</a:t>
            </a:r>
            <a:endParaRPr lang="en-US" altLang="en-US" sz="2400"/>
          </a:p>
        </p:txBody>
      </p:sp>
      <p:sp>
        <p:nvSpPr>
          <p:cNvPr id="28749" name="Rectangle 78"/>
          <p:cNvSpPr>
            <a:spLocks noChangeArrowheads="1"/>
          </p:cNvSpPr>
          <p:nvPr/>
        </p:nvSpPr>
        <p:spPr bwMode="auto">
          <a:xfrm>
            <a:off x="5437188" y="279717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8750" name="Rectangle 79"/>
          <p:cNvSpPr>
            <a:spLocks noChangeArrowheads="1"/>
          </p:cNvSpPr>
          <p:nvPr/>
        </p:nvSpPr>
        <p:spPr bwMode="auto">
          <a:xfrm>
            <a:off x="5645150" y="27971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9</a:t>
            </a:r>
            <a:endParaRPr lang="en-US" altLang="en-US" sz="2400"/>
          </a:p>
        </p:txBody>
      </p:sp>
      <p:sp>
        <p:nvSpPr>
          <p:cNvPr id="28751" name="Rectangle 80"/>
          <p:cNvSpPr>
            <a:spLocks noChangeArrowheads="1"/>
          </p:cNvSpPr>
          <p:nvPr/>
        </p:nvSpPr>
        <p:spPr bwMode="auto">
          <a:xfrm>
            <a:off x="5748338" y="279717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8752" name="Rectangle 81"/>
          <p:cNvSpPr>
            <a:spLocks noChangeArrowheads="1"/>
          </p:cNvSpPr>
          <p:nvPr/>
        </p:nvSpPr>
        <p:spPr bwMode="auto">
          <a:xfrm>
            <a:off x="6007100" y="27971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7</a:t>
            </a:r>
            <a:endParaRPr lang="en-US" altLang="en-US" sz="2400"/>
          </a:p>
        </p:txBody>
      </p:sp>
      <p:sp>
        <p:nvSpPr>
          <p:cNvPr id="28753" name="Rectangle 82"/>
          <p:cNvSpPr>
            <a:spLocks noChangeArrowheads="1"/>
          </p:cNvSpPr>
          <p:nvPr/>
        </p:nvSpPr>
        <p:spPr bwMode="auto">
          <a:xfrm>
            <a:off x="6111875" y="2797175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6    </a:t>
            </a:r>
            <a:endParaRPr lang="en-US" altLang="en-US" sz="2400"/>
          </a:p>
        </p:txBody>
      </p:sp>
      <p:sp>
        <p:nvSpPr>
          <p:cNvPr id="28754" name="Rectangle 83"/>
          <p:cNvSpPr>
            <a:spLocks noChangeArrowheads="1"/>
          </p:cNvSpPr>
          <p:nvPr/>
        </p:nvSpPr>
        <p:spPr bwMode="auto">
          <a:xfrm>
            <a:off x="6629400" y="27971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8755" name="Rectangle 84"/>
          <p:cNvSpPr>
            <a:spLocks noChangeArrowheads="1"/>
          </p:cNvSpPr>
          <p:nvPr/>
        </p:nvSpPr>
        <p:spPr bwMode="auto">
          <a:xfrm>
            <a:off x="6681788" y="27971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1</a:t>
            </a:r>
            <a:endParaRPr lang="en-US" altLang="en-US" sz="2400"/>
          </a:p>
        </p:txBody>
      </p:sp>
      <p:sp>
        <p:nvSpPr>
          <p:cNvPr id="28756" name="Rectangle 85"/>
          <p:cNvSpPr>
            <a:spLocks noChangeArrowheads="1"/>
          </p:cNvSpPr>
          <p:nvPr/>
        </p:nvSpPr>
        <p:spPr bwMode="auto">
          <a:xfrm>
            <a:off x="6784975" y="279717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8757" name="Rectangle 86"/>
          <p:cNvSpPr>
            <a:spLocks noChangeArrowheads="1"/>
          </p:cNvSpPr>
          <p:nvPr/>
        </p:nvSpPr>
        <p:spPr bwMode="auto">
          <a:xfrm>
            <a:off x="6992938" y="27971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4</a:t>
            </a:r>
            <a:endParaRPr lang="en-US" altLang="en-US" sz="2400"/>
          </a:p>
        </p:txBody>
      </p:sp>
      <p:sp>
        <p:nvSpPr>
          <p:cNvPr id="28758" name="Rectangle 87"/>
          <p:cNvSpPr>
            <a:spLocks noChangeArrowheads="1"/>
          </p:cNvSpPr>
          <p:nvPr/>
        </p:nvSpPr>
        <p:spPr bwMode="auto">
          <a:xfrm>
            <a:off x="7096125" y="279717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8759" name="Rectangle 88"/>
          <p:cNvSpPr>
            <a:spLocks noChangeArrowheads="1"/>
          </p:cNvSpPr>
          <p:nvPr/>
        </p:nvSpPr>
        <p:spPr bwMode="auto">
          <a:xfrm>
            <a:off x="7304088" y="279717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8760" name="Rectangle 89"/>
          <p:cNvSpPr>
            <a:spLocks noChangeArrowheads="1"/>
          </p:cNvSpPr>
          <p:nvPr/>
        </p:nvSpPr>
        <p:spPr bwMode="auto">
          <a:xfrm>
            <a:off x="7407275" y="2797175"/>
            <a:ext cx="355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3</a:t>
            </a:r>
            <a:endParaRPr lang="en-US" altLang="en-US" sz="2400"/>
          </a:p>
        </p:txBody>
      </p:sp>
      <p:sp>
        <p:nvSpPr>
          <p:cNvPr id="28761" name="Rectangle 90"/>
          <p:cNvSpPr>
            <a:spLocks noChangeArrowheads="1"/>
          </p:cNvSpPr>
          <p:nvPr/>
        </p:nvSpPr>
        <p:spPr bwMode="auto">
          <a:xfrm>
            <a:off x="7770813" y="279717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8762" name="Rectangle 91"/>
          <p:cNvSpPr>
            <a:spLocks noChangeArrowheads="1"/>
          </p:cNvSpPr>
          <p:nvPr/>
        </p:nvSpPr>
        <p:spPr bwMode="auto">
          <a:xfrm>
            <a:off x="5334000" y="3154363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763" name="Rectangle 92"/>
          <p:cNvSpPr>
            <a:spLocks noChangeArrowheads="1"/>
          </p:cNvSpPr>
          <p:nvPr/>
        </p:nvSpPr>
        <p:spPr bwMode="auto">
          <a:xfrm>
            <a:off x="5645150" y="3154363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764" name="Rectangle 93"/>
          <p:cNvSpPr>
            <a:spLocks noChangeArrowheads="1"/>
          </p:cNvSpPr>
          <p:nvPr/>
        </p:nvSpPr>
        <p:spPr bwMode="auto">
          <a:xfrm>
            <a:off x="6318250" y="3154363"/>
            <a:ext cx="104775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765" name="Rectangle 94"/>
          <p:cNvSpPr>
            <a:spLocks noChangeArrowheads="1"/>
          </p:cNvSpPr>
          <p:nvPr/>
        </p:nvSpPr>
        <p:spPr bwMode="auto">
          <a:xfrm>
            <a:off x="6992938" y="3154363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766" name="Rectangle 95"/>
          <p:cNvSpPr>
            <a:spLocks noChangeArrowheads="1"/>
          </p:cNvSpPr>
          <p:nvPr/>
        </p:nvSpPr>
        <p:spPr bwMode="auto">
          <a:xfrm>
            <a:off x="7304088" y="3154363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767" name="Rectangle 96"/>
          <p:cNvSpPr>
            <a:spLocks noChangeArrowheads="1"/>
          </p:cNvSpPr>
          <p:nvPr/>
        </p:nvSpPr>
        <p:spPr bwMode="auto">
          <a:xfrm>
            <a:off x="4919663" y="3157538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4    </a:t>
            </a:r>
            <a:endParaRPr lang="en-US" altLang="en-US" sz="2400"/>
          </a:p>
        </p:txBody>
      </p:sp>
      <p:sp>
        <p:nvSpPr>
          <p:cNvPr id="28768" name="Rectangle 97"/>
          <p:cNvSpPr>
            <a:spLocks noChangeArrowheads="1"/>
          </p:cNvSpPr>
          <p:nvPr/>
        </p:nvSpPr>
        <p:spPr bwMode="auto">
          <a:xfrm>
            <a:off x="5334000" y="31575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8769" name="Rectangle 98"/>
          <p:cNvSpPr>
            <a:spLocks noChangeArrowheads="1"/>
          </p:cNvSpPr>
          <p:nvPr/>
        </p:nvSpPr>
        <p:spPr bwMode="auto">
          <a:xfrm>
            <a:off x="5437188" y="315753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8770" name="Rectangle 99"/>
          <p:cNvSpPr>
            <a:spLocks noChangeArrowheads="1"/>
          </p:cNvSpPr>
          <p:nvPr/>
        </p:nvSpPr>
        <p:spPr bwMode="auto">
          <a:xfrm>
            <a:off x="5645150" y="31575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6</a:t>
            </a:r>
            <a:endParaRPr lang="en-US" altLang="en-US" sz="2400"/>
          </a:p>
        </p:txBody>
      </p:sp>
      <p:sp>
        <p:nvSpPr>
          <p:cNvPr id="28771" name="Rectangle 100"/>
          <p:cNvSpPr>
            <a:spLocks noChangeArrowheads="1"/>
          </p:cNvSpPr>
          <p:nvPr/>
        </p:nvSpPr>
        <p:spPr bwMode="auto">
          <a:xfrm>
            <a:off x="5748338" y="3157538"/>
            <a:ext cx="55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8    </a:t>
            </a:r>
            <a:endParaRPr lang="en-US" altLang="en-US" sz="2400"/>
          </a:p>
        </p:txBody>
      </p:sp>
      <p:sp>
        <p:nvSpPr>
          <p:cNvPr id="28772" name="Rectangle 101"/>
          <p:cNvSpPr>
            <a:spLocks noChangeArrowheads="1"/>
          </p:cNvSpPr>
          <p:nvPr/>
        </p:nvSpPr>
        <p:spPr bwMode="auto">
          <a:xfrm>
            <a:off x="6318250" y="31575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5</a:t>
            </a:r>
            <a:endParaRPr lang="en-US" altLang="en-US" sz="2400"/>
          </a:p>
        </p:txBody>
      </p:sp>
      <p:sp>
        <p:nvSpPr>
          <p:cNvPr id="28773" name="Rectangle 102"/>
          <p:cNvSpPr>
            <a:spLocks noChangeArrowheads="1"/>
          </p:cNvSpPr>
          <p:nvPr/>
        </p:nvSpPr>
        <p:spPr bwMode="auto">
          <a:xfrm>
            <a:off x="6423025" y="3157538"/>
            <a:ext cx="55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3    </a:t>
            </a:r>
            <a:endParaRPr lang="en-US" altLang="en-US" sz="2400"/>
          </a:p>
        </p:txBody>
      </p:sp>
      <p:sp>
        <p:nvSpPr>
          <p:cNvPr id="28774" name="Rectangle 103"/>
          <p:cNvSpPr>
            <a:spLocks noChangeArrowheads="1"/>
          </p:cNvSpPr>
          <p:nvPr/>
        </p:nvSpPr>
        <p:spPr bwMode="auto">
          <a:xfrm>
            <a:off x="6992938" y="31575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7</a:t>
            </a:r>
            <a:endParaRPr lang="en-US" altLang="en-US" sz="2400"/>
          </a:p>
        </p:txBody>
      </p:sp>
      <p:sp>
        <p:nvSpPr>
          <p:cNvPr id="28775" name="Rectangle 104"/>
          <p:cNvSpPr>
            <a:spLocks noChangeArrowheads="1"/>
          </p:cNvSpPr>
          <p:nvPr/>
        </p:nvSpPr>
        <p:spPr bwMode="auto">
          <a:xfrm>
            <a:off x="7096125" y="315753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8776" name="Rectangle 105"/>
          <p:cNvSpPr>
            <a:spLocks noChangeArrowheads="1"/>
          </p:cNvSpPr>
          <p:nvPr/>
        </p:nvSpPr>
        <p:spPr bwMode="auto">
          <a:xfrm>
            <a:off x="7304088" y="31575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9</a:t>
            </a:r>
            <a:endParaRPr lang="en-US" altLang="en-US" sz="2400"/>
          </a:p>
        </p:txBody>
      </p:sp>
      <p:sp>
        <p:nvSpPr>
          <p:cNvPr id="28777" name="Rectangle 106"/>
          <p:cNvSpPr>
            <a:spLocks noChangeArrowheads="1"/>
          </p:cNvSpPr>
          <p:nvPr/>
        </p:nvSpPr>
        <p:spPr bwMode="auto">
          <a:xfrm>
            <a:off x="7407275" y="3157538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8778" name="Rectangle 107"/>
          <p:cNvSpPr>
            <a:spLocks noChangeArrowheads="1"/>
          </p:cNvSpPr>
          <p:nvPr/>
        </p:nvSpPr>
        <p:spPr bwMode="auto">
          <a:xfrm>
            <a:off x="7459663" y="3157538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1</a:t>
            </a:r>
            <a:endParaRPr lang="en-US" altLang="en-US" sz="2400"/>
          </a:p>
        </p:txBody>
      </p:sp>
      <p:sp>
        <p:nvSpPr>
          <p:cNvPr id="28779" name="Rectangle 108"/>
          <p:cNvSpPr>
            <a:spLocks noChangeArrowheads="1"/>
          </p:cNvSpPr>
          <p:nvPr/>
        </p:nvSpPr>
        <p:spPr bwMode="auto">
          <a:xfrm>
            <a:off x="7770813" y="3157538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8780" name="Rectangle 109"/>
          <p:cNvSpPr>
            <a:spLocks noChangeArrowheads="1"/>
          </p:cNvSpPr>
          <p:nvPr/>
        </p:nvSpPr>
        <p:spPr bwMode="auto">
          <a:xfrm>
            <a:off x="5334000" y="3513138"/>
            <a:ext cx="103188" cy="239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781" name="Rectangle 110"/>
          <p:cNvSpPr>
            <a:spLocks noChangeArrowheads="1"/>
          </p:cNvSpPr>
          <p:nvPr/>
        </p:nvSpPr>
        <p:spPr bwMode="auto">
          <a:xfrm>
            <a:off x="5645150" y="3513138"/>
            <a:ext cx="103188" cy="239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782" name="Rectangle 111"/>
          <p:cNvSpPr>
            <a:spLocks noChangeArrowheads="1"/>
          </p:cNvSpPr>
          <p:nvPr/>
        </p:nvSpPr>
        <p:spPr bwMode="auto">
          <a:xfrm>
            <a:off x="6007100" y="3513138"/>
            <a:ext cx="104775" cy="239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783" name="Rectangle 112"/>
          <p:cNvSpPr>
            <a:spLocks noChangeArrowheads="1"/>
          </p:cNvSpPr>
          <p:nvPr/>
        </p:nvSpPr>
        <p:spPr bwMode="auto">
          <a:xfrm>
            <a:off x="6681788" y="3513138"/>
            <a:ext cx="103187" cy="239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784" name="Rectangle 113"/>
          <p:cNvSpPr>
            <a:spLocks noChangeArrowheads="1"/>
          </p:cNvSpPr>
          <p:nvPr/>
        </p:nvSpPr>
        <p:spPr bwMode="auto">
          <a:xfrm>
            <a:off x="6992938" y="3513138"/>
            <a:ext cx="103187" cy="239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785" name="Rectangle 114"/>
          <p:cNvSpPr>
            <a:spLocks noChangeArrowheads="1"/>
          </p:cNvSpPr>
          <p:nvPr/>
        </p:nvSpPr>
        <p:spPr bwMode="auto">
          <a:xfrm>
            <a:off x="7304088" y="3513138"/>
            <a:ext cx="103187" cy="239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786" name="Rectangle 115"/>
          <p:cNvSpPr>
            <a:spLocks noChangeArrowheads="1"/>
          </p:cNvSpPr>
          <p:nvPr/>
        </p:nvSpPr>
        <p:spPr bwMode="auto">
          <a:xfrm>
            <a:off x="4919663" y="3514725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7    </a:t>
            </a:r>
            <a:endParaRPr lang="en-US" altLang="en-US" sz="2400"/>
          </a:p>
        </p:txBody>
      </p:sp>
      <p:sp>
        <p:nvSpPr>
          <p:cNvPr id="28787" name="Rectangle 116"/>
          <p:cNvSpPr>
            <a:spLocks noChangeArrowheads="1"/>
          </p:cNvSpPr>
          <p:nvPr/>
        </p:nvSpPr>
        <p:spPr bwMode="auto">
          <a:xfrm>
            <a:off x="5334000" y="35147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1</a:t>
            </a:r>
            <a:endParaRPr lang="en-US" altLang="en-US" sz="2400"/>
          </a:p>
        </p:txBody>
      </p:sp>
      <p:sp>
        <p:nvSpPr>
          <p:cNvPr id="28788" name="Rectangle 117"/>
          <p:cNvSpPr>
            <a:spLocks noChangeArrowheads="1"/>
          </p:cNvSpPr>
          <p:nvPr/>
        </p:nvSpPr>
        <p:spPr bwMode="auto">
          <a:xfrm>
            <a:off x="5437188" y="351472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8789" name="Rectangle 118"/>
          <p:cNvSpPr>
            <a:spLocks noChangeArrowheads="1"/>
          </p:cNvSpPr>
          <p:nvPr/>
        </p:nvSpPr>
        <p:spPr bwMode="auto">
          <a:xfrm>
            <a:off x="5645150" y="35147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3</a:t>
            </a:r>
            <a:endParaRPr lang="en-US" altLang="en-US" sz="2400"/>
          </a:p>
        </p:txBody>
      </p:sp>
      <p:sp>
        <p:nvSpPr>
          <p:cNvPr id="28790" name="Rectangle 119"/>
          <p:cNvSpPr>
            <a:spLocks noChangeArrowheads="1"/>
          </p:cNvSpPr>
          <p:nvPr/>
        </p:nvSpPr>
        <p:spPr bwMode="auto">
          <a:xfrm>
            <a:off x="5748338" y="3514725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8791" name="Rectangle 120"/>
          <p:cNvSpPr>
            <a:spLocks noChangeArrowheads="1"/>
          </p:cNvSpPr>
          <p:nvPr/>
        </p:nvSpPr>
        <p:spPr bwMode="auto">
          <a:xfrm>
            <a:off x="6007100" y="35147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9</a:t>
            </a:r>
            <a:endParaRPr lang="en-US" altLang="en-US" sz="2400"/>
          </a:p>
        </p:txBody>
      </p:sp>
      <p:sp>
        <p:nvSpPr>
          <p:cNvPr id="28792" name="Rectangle 121"/>
          <p:cNvSpPr>
            <a:spLocks noChangeArrowheads="1"/>
          </p:cNvSpPr>
          <p:nvPr/>
        </p:nvSpPr>
        <p:spPr bwMode="auto">
          <a:xfrm>
            <a:off x="6111875" y="3514725"/>
            <a:ext cx="55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2     </a:t>
            </a:r>
            <a:endParaRPr lang="en-US" altLang="en-US" sz="2400"/>
          </a:p>
        </p:txBody>
      </p:sp>
      <p:sp>
        <p:nvSpPr>
          <p:cNvPr id="28793" name="Rectangle 122"/>
          <p:cNvSpPr>
            <a:spLocks noChangeArrowheads="1"/>
          </p:cNvSpPr>
          <p:nvPr/>
        </p:nvSpPr>
        <p:spPr bwMode="auto">
          <a:xfrm>
            <a:off x="6681788" y="35147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4</a:t>
            </a:r>
            <a:endParaRPr lang="en-US" altLang="en-US" sz="2400"/>
          </a:p>
        </p:txBody>
      </p:sp>
      <p:sp>
        <p:nvSpPr>
          <p:cNvPr id="28794" name="Rectangle 123"/>
          <p:cNvSpPr>
            <a:spLocks noChangeArrowheads="1"/>
          </p:cNvSpPr>
          <p:nvPr/>
        </p:nvSpPr>
        <p:spPr bwMode="auto">
          <a:xfrm>
            <a:off x="6784975" y="351472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8795" name="Rectangle 124"/>
          <p:cNvSpPr>
            <a:spLocks noChangeArrowheads="1"/>
          </p:cNvSpPr>
          <p:nvPr/>
        </p:nvSpPr>
        <p:spPr bwMode="auto">
          <a:xfrm>
            <a:off x="6992938" y="35147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8</a:t>
            </a:r>
            <a:endParaRPr lang="en-US" altLang="en-US" sz="2400"/>
          </a:p>
        </p:txBody>
      </p:sp>
      <p:sp>
        <p:nvSpPr>
          <p:cNvPr id="28796" name="Rectangle 125"/>
          <p:cNvSpPr>
            <a:spLocks noChangeArrowheads="1"/>
          </p:cNvSpPr>
          <p:nvPr/>
        </p:nvSpPr>
        <p:spPr bwMode="auto">
          <a:xfrm>
            <a:off x="7096125" y="3514725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8797" name="Rectangle 126"/>
          <p:cNvSpPr>
            <a:spLocks noChangeArrowheads="1"/>
          </p:cNvSpPr>
          <p:nvPr/>
        </p:nvSpPr>
        <p:spPr bwMode="auto">
          <a:xfrm>
            <a:off x="7304088" y="35147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5</a:t>
            </a:r>
            <a:endParaRPr lang="en-US" altLang="en-US" sz="2400"/>
          </a:p>
        </p:txBody>
      </p:sp>
      <p:sp>
        <p:nvSpPr>
          <p:cNvPr id="28798" name="Rectangle 127"/>
          <p:cNvSpPr>
            <a:spLocks noChangeArrowheads="1"/>
          </p:cNvSpPr>
          <p:nvPr/>
        </p:nvSpPr>
        <p:spPr bwMode="auto">
          <a:xfrm>
            <a:off x="7407275" y="3514725"/>
            <a:ext cx="355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6</a:t>
            </a:r>
            <a:endParaRPr lang="en-US" altLang="en-US" sz="2400"/>
          </a:p>
        </p:txBody>
      </p:sp>
      <p:sp>
        <p:nvSpPr>
          <p:cNvPr id="28799" name="Rectangle 128"/>
          <p:cNvSpPr>
            <a:spLocks noChangeArrowheads="1"/>
          </p:cNvSpPr>
          <p:nvPr/>
        </p:nvSpPr>
        <p:spPr bwMode="auto">
          <a:xfrm>
            <a:off x="7770813" y="3514725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8800" name="Rectangle 129"/>
          <p:cNvSpPr>
            <a:spLocks noChangeArrowheads="1"/>
          </p:cNvSpPr>
          <p:nvPr/>
        </p:nvSpPr>
        <p:spPr bwMode="auto">
          <a:xfrm>
            <a:off x="5022850" y="3840163"/>
            <a:ext cx="103188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801" name="Rectangle 130"/>
          <p:cNvSpPr>
            <a:spLocks noChangeArrowheads="1"/>
          </p:cNvSpPr>
          <p:nvPr/>
        </p:nvSpPr>
        <p:spPr bwMode="auto">
          <a:xfrm>
            <a:off x="5645150" y="3840163"/>
            <a:ext cx="103188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802" name="Rectangle 131"/>
          <p:cNvSpPr>
            <a:spLocks noChangeArrowheads="1"/>
          </p:cNvSpPr>
          <p:nvPr/>
        </p:nvSpPr>
        <p:spPr bwMode="auto">
          <a:xfrm>
            <a:off x="6007100" y="3840163"/>
            <a:ext cx="104775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803" name="Rectangle 132"/>
          <p:cNvSpPr>
            <a:spLocks noChangeArrowheads="1"/>
          </p:cNvSpPr>
          <p:nvPr/>
        </p:nvSpPr>
        <p:spPr bwMode="auto">
          <a:xfrm>
            <a:off x="6318250" y="3840163"/>
            <a:ext cx="104775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804" name="Rectangle 133"/>
          <p:cNvSpPr>
            <a:spLocks noChangeArrowheads="1"/>
          </p:cNvSpPr>
          <p:nvPr/>
        </p:nvSpPr>
        <p:spPr bwMode="auto">
          <a:xfrm>
            <a:off x="6681788" y="3840163"/>
            <a:ext cx="103187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805" name="Rectangle 134"/>
          <p:cNvSpPr>
            <a:spLocks noChangeArrowheads="1"/>
          </p:cNvSpPr>
          <p:nvPr/>
        </p:nvSpPr>
        <p:spPr bwMode="auto">
          <a:xfrm>
            <a:off x="6992938" y="3840163"/>
            <a:ext cx="103187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806" name="Rectangle 135"/>
          <p:cNvSpPr>
            <a:spLocks noChangeArrowheads="1"/>
          </p:cNvSpPr>
          <p:nvPr/>
        </p:nvSpPr>
        <p:spPr bwMode="auto">
          <a:xfrm>
            <a:off x="7356475" y="3840163"/>
            <a:ext cx="103188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807" name="Rectangle 136"/>
          <p:cNvSpPr>
            <a:spLocks noChangeArrowheads="1"/>
          </p:cNvSpPr>
          <p:nvPr/>
        </p:nvSpPr>
        <p:spPr bwMode="auto">
          <a:xfrm>
            <a:off x="7667625" y="3840163"/>
            <a:ext cx="103188" cy="236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808" name="Rectangle 137"/>
          <p:cNvSpPr>
            <a:spLocks noChangeArrowheads="1"/>
          </p:cNvSpPr>
          <p:nvPr/>
        </p:nvSpPr>
        <p:spPr bwMode="auto">
          <a:xfrm>
            <a:off x="4919663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</a:t>
            </a:r>
            <a:endParaRPr lang="en-US" altLang="en-US" sz="2400"/>
          </a:p>
        </p:txBody>
      </p:sp>
      <p:sp>
        <p:nvSpPr>
          <p:cNvPr id="28809" name="Rectangle 138"/>
          <p:cNvSpPr>
            <a:spLocks noChangeArrowheads="1"/>
          </p:cNvSpPr>
          <p:nvPr/>
        </p:nvSpPr>
        <p:spPr bwMode="auto">
          <a:xfrm>
            <a:off x="5022850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9</a:t>
            </a:r>
            <a:endParaRPr lang="en-US" altLang="en-US" sz="2400"/>
          </a:p>
        </p:txBody>
      </p:sp>
      <p:sp>
        <p:nvSpPr>
          <p:cNvPr id="28810" name="Rectangle 139"/>
          <p:cNvSpPr>
            <a:spLocks noChangeArrowheads="1"/>
          </p:cNvSpPr>
          <p:nvPr/>
        </p:nvSpPr>
        <p:spPr bwMode="auto">
          <a:xfrm>
            <a:off x="5126038" y="3840163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6    </a:t>
            </a:r>
            <a:endParaRPr lang="en-US" altLang="en-US" sz="2400"/>
          </a:p>
        </p:txBody>
      </p:sp>
      <p:sp>
        <p:nvSpPr>
          <p:cNvPr id="28811" name="Rectangle 140"/>
          <p:cNvSpPr>
            <a:spLocks noChangeArrowheads="1"/>
          </p:cNvSpPr>
          <p:nvPr/>
        </p:nvSpPr>
        <p:spPr bwMode="auto">
          <a:xfrm>
            <a:off x="5645150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1</a:t>
            </a:r>
            <a:endParaRPr lang="en-US" altLang="en-US" sz="2400"/>
          </a:p>
        </p:txBody>
      </p:sp>
      <p:sp>
        <p:nvSpPr>
          <p:cNvPr id="28812" name="Rectangle 141"/>
          <p:cNvSpPr>
            <a:spLocks noChangeArrowheads="1"/>
          </p:cNvSpPr>
          <p:nvPr/>
        </p:nvSpPr>
        <p:spPr bwMode="auto">
          <a:xfrm>
            <a:off x="5748338" y="3840163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8813" name="Rectangle 142"/>
          <p:cNvSpPr>
            <a:spLocks noChangeArrowheads="1"/>
          </p:cNvSpPr>
          <p:nvPr/>
        </p:nvSpPr>
        <p:spPr bwMode="auto">
          <a:xfrm>
            <a:off x="6007100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5</a:t>
            </a:r>
            <a:endParaRPr lang="en-US" altLang="en-US" sz="2400"/>
          </a:p>
        </p:txBody>
      </p:sp>
      <p:sp>
        <p:nvSpPr>
          <p:cNvPr id="28814" name="Rectangle 143"/>
          <p:cNvSpPr>
            <a:spLocks noChangeArrowheads="1"/>
          </p:cNvSpPr>
          <p:nvPr/>
        </p:nvSpPr>
        <p:spPr bwMode="auto">
          <a:xfrm>
            <a:off x="6111875" y="3840163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8815" name="Rectangle 144"/>
          <p:cNvSpPr>
            <a:spLocks noChangeArrowheads="1"/>
          </p:cNvSpPr>
          <p:nvPr/>
        </p:nvSpPr>
        <p:spPr bwMode="auto">
          <a:xfrm>
            <a:off x="6318250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3</a:t>
            </a:r>
            <a:endParaRPr lang="en-US" altLang="en-US" sz="2400"/>
          </a:p>
        </p:txBody>
      </p:sp>
      <p:sp>
        <p:nvSpPr>
          <p:cNvPr id="28816" name="Rectangle 145"/>
          <p:cNvSpPr>
            <a:spLocks noChangeArrowheads="1"/>
          </p:cNvSpPr>
          <p:nvPr/>
        </p:nvSpPr>
        <p:spPr bwMode="auto">
          <a:xfrm>
            <a:off x="6423025" y="3840163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8817" name="Rectangle 146"/>
          <p:cNvSpPr>
            <a:spLocks noChangeArrowheads="1"/>
          </p:cNvSpPr>
          <p:nvPr/>
        </p:nvSpPr>
        <p:spPr bwMode="auto">
          <a:xfrm>
            <a:off x="6681788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7</a:t>
            </a:r>
            <a:endParaRPr lang="en-US" altLang="en-US" sz="2400"/>
          </a:p>
        </p:txBody>
      </p:sp>
      <p:sp>
        <p:nvSpPr>
          <p:cNvPr id="28818" name="Rectangle 147"/>
          <p:cNvSpPr>
            <a:spLocks noChangeArrowheads="1"/>
          </p:cNvSpPr>
          <p:nvPr/>
        </p:nvSpPr>
        <p:spPr bwMode="auto">
          <a:xfrm>
            <a:off x="6784975" y="3840163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8819" name="Rectangle 148"/>
          <p:cNvSpPr>
            <a:spLocks noChangeArrowheads="1"/>
          </p:cNvSpPr>
          <p:nvPr/>
        </p:nvSpPr>
        <p:spPr bwMode="auto">
          <a:xfrm>
            <a:off x="6992938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8820" name="Rectangle 149"/>
          <p:cNvSpPr>
            <a:spLocks noChangeArrowheads="1"/>
          </p:cNvSpPr>
          <p:nvPr/>
        </p:nvSpPr>
        <p:spPr bwMode="auto">
          <a:xfrm>
            <a:off x="7096125" y="3840163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8821" name="Rectangle 150"/>
          <p:cNvSpPr>
            <a:spLocks noChangeArrowheads="1"/>
          </p:cNvSpPr>
          <p:nvPr/>
        </p:nvSpPr>
        <p:spPr bwMode="auto">
          <a:xfrm>
            <a:off x="7356475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8</a:t>
            </a:r>
            <a:endParaRPr lang="en-US" altLang="en-US" sz="2400"/>
          </a:p>
        </p:txBody>
      </p:sp>
      <p:sp>
        <p:nvSpPr>
          <p:cNvPr id="28822" name="Rectangle 151"/>
          <p:cNvSpPr>
            <a:spLocks noChangeArrowheads="1"/>
          </p:cNvSpPr>
          <p:nvPr/>
        </p:nvSpPr>
        <p:spPr bwMode="auto">
          <a:xfrm>
            <a:off x="7459663" y="3840163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8823" name="Rectangle 152"/>
          <p:cNvSpPr>
            <a:spLocks noChangeArrowheads="1"/>
          </p:cNvSpPr>
          <p:nvPr/>
        </p:nvSpPr>
        <p:spPr bwMode="auto">
          <a:xfrm>
            <a:off x="7667625" y="384016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4</a:t>
            </a:r>
            <a:endParaRPr lang="en-US" altLang="en-US" sz="2400"/>
          </a:p>
        </p:txBody>
      </p:sp>
      <p:sp>
        <p:nvSpPr>
          <p:cNvPr id="28824" name="Rectangle 153"/>
          <p:cNvSpPr>
            <a:spLocks noChangeArrowheads="1"/>
          </p:cNvSpPr>
          <p:nvPr/>
        </p:nvSpPr>
        <p:spPr bwMode="auto">
          <a:xfrm>
            <a:off x="7770813" y="3840163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8825" name="Rectangle 154"/>
          <p:cNvSpPr>
            <a:spLocks noChangeArrowheads="1"/>
          </p:cNvSpPr>
          <p:nvPr/>
        </p:nvSpPr>
        <p:spPr bwMode="auto">
          <a:xfrm>
            <a:off x="5022850" y="41798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826" name="Rectangle 155"/>
          <p:cNvSpPr>
            <a:spLocks noChangeArrowheads="1"/>
          </p:cNvSpPr>
          <p:nvPr/>
        </p:nvSpPr>
        <p:spPr bwMode="auto">
          <a:xfrm>
            <a:off x="5334000" y="41798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827" name="Rectangle 156"/>
          <p:cNvSpPr>
            <a:spLocks noChangeArrowheads="1"/>
          </p:cNvSpPr>
          <p:nvPr/>
        </p:nvSpPr>
        <p:spPr bwMode="auto">
          <a:xfrm>
            <a:off x="5645150" y="41798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828" name="Rectangle 157"/>
          <p:cNvSpPr>
            <a:spLocks noChangeArrowheads="1"/>
          </p:cNvSpPr>
          <p:nvPr/>
        </p:nvSpPr>
        <p:spPr bwMode="auto">
          <a:xfrm>
            <a:off x="6992938" y="4179888"/>
            <a:ext cx="103187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829" name="Rectangle 158"/>
          <p:cNvSpPr>
            <a:spLocks noChangeArrowheads="1"/>
          </p:cNvSpPr>
          <p:nvPr/>
        </p:nvSpPr>
        <p:spPr bwMode="auto">
          <a:xfrm>
            <a:off x="7356475" y="4179888"/>
            <a:ext cx="103188" cy="238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830" name="Rectangle 159"/>
          <p:cNvSpPr>
            <a:spLocks noChangeArrowheads="1"/>
          </p:cNvSpPr>
          <p:nvPr/>
        </p:nvSpPr>
        <p:spPr bwMode="auto">
          <a:xfrm>
            <a:off x="4919663" y="41798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</a:t>
            </a:r>
            <a:endParaRPr lang="en-US" altLang="en-US" sz="2400"/>
          </a:p>
        </p:txBody>
      </p:sp>
      <p:sp>
        <p:nvSpPr>
          <p:cNvPr id="28831" name="Rectangle 160"/>
          <p:cNvSpPr>
            <a:spLocks noChangeArrowheads="1"/>
          </p:cNvSpPr>
          <p:nvPr/>
        </p:nvSpPr>
        <p:spPr bwMode="auto">
          <a:xfrm>
            <a:off x="5022850" y="41798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8832" name="Rectangle 161"/>
          <p:cNvSpPr>
            <a:spLocks noChangeArrowheads="1"/>
          </p:cNvSpPr>
          <p:nvPr/>
        </p:nvSpPr>
        <p:spPr bwMode="auto">
          <a:xfrm>
            <a:off x="5126038" y="417988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8833" name="Rectangle 162"/>
          <p:cNvSpPr>
            <a:spLocks noChangeArrowheads="1"/>
          </p:cNvSpPr>
          <p:nvPr/>
        </p:nvSpPr>
        <p:spPr bwMode="auto">
          <a:xfrm>
            <a:off x="5334000" y="41798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8</a:t>
            </a:r>
            <a:endParaRPr lang="en-US" altLang="en-US" sz="2400"/>
          </a:p>
        </p:txBody>
      </p:sp>
      <p:sp>
        <p:nvSpPr>
          <p:cNvPr id="28834" name="Rectangle 163"/>
          <p:cNvSpPr>
            <a:spLocks noChangeArrowheads="1"/>
          </p:cNvSpPr>
          <p:nvPr/>
        </p:nvSpPr>
        <p:spPr bwMode="auto">
          <a:xfrm>
            <a:off x="5437188" y="417988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8835" name="Rectangle 164"/>
          <p:cNvSpPr>
            <a:spLocks noChangeArrowheads="1"/>
          </p:cNvSpPr>
          <p:nvPr/>
        </p:nvSpPr>
        <p:spPr bwMode="auto">
          <a:xfrm>
            <a:off x="5645150" y="41798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7</a:t>
            </a:r>
            <a:endParaRPr lang="en-US" altLang="en-US" sz="2400"/>
          </a:p>
        </p:txBody>
      </p:sp>
      <p:sp>
        <p:nvSpPr>
          <p:cNvPr id="28836" name="Rectangle 165"/>
          <p:cNvSpPr>
            <a:spLocks noChangeArrowheads="1"/>
          </p:cNvSpPr>
          <p:nvPr/>
        </p:nvSpPr>
        <p:spPr bwMode="auto">
          <a:xfrm>
            <a:off x="5748338" y="4179888"/>
            <a:ext cx="1168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4    1     9   </a:t>
            </a:r>
            <a:endParaRPr lang="en-US" altLang="en-US" sz="2400"/>
          </a:p>
        </p:txBody>
      </p:sp>
      <p:sp>
        <p:nvSpPr>
          <p:cNvPr id="28837" name="Rectangle 166"/>
          <p:cNvSpPr>
            <a:spLocks noChangeArrowheads="1"/>
          </p:cNvSpPr>
          <p:nvPr/>
        </p:nvSpPr>
        <p:spPr bwMode="auto">
          <a:xfrm>
            <a:off x="6940550" y="4179888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8838" name="Rectangle 167"/>
          <p:cNvSpPr>
            <a:spLocks noChangeArrowheads="1"/>
          </p:cNvSpPr>
          <p:nvPr/>
        </p:nvSpPr>
        <p:spPr bwMode="auto">
          <a:xfrm>
            <a:off x="6992938" y="41798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6</a:t>
            </a:r>
            <a:endParaRPr lang="en-US" altLang="en-US" sz="2400"/>
          </a:p>
        </p:txBody>
      </p:sp>
      <p:sp>
        <p:nvSpPr>
          <p:cNvPr id="28839" name="Rectangle 168"/>
          <p:cNvSpPr>
            <a:spLocks noChangeArrowheads="1"/>
          </p:cNvSpPr>
          <p:nvPr/>
        </p:nvSpPr>
        <p:spPr bwMode="auto">
          <a:xfrm>
            <a:off x="7096125" y="4179888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8840" name="Rectangle 169"/>
          <p:cNvSpPr>
            <a:spLocks noChangeArrowheads="1"/>
          </p:cNvSpPr>
          <p:nvPr/>
        </p:nvSpPr>
        <p:spPr bwMode="auto">
          <a:xfrm>
            <a:off x="7356475" y="417988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3</a:t>
            </a:r>
            <a:endParaRPr lang="en-US" altLang="en-US" sz="2400"/>
          </a:p>
        </p:txBody>
      </p:sp>
      <p:sp>
        <p:nvSpPr>
          <p:cNvPr id="28841" name="Rectangle 170"/>
          <p:cNvSpPr>
            <a:spLocks noChangeArrowheads="1"/>
          </p:cNvSpPr>
          <p:nvPr/>
        </p:nvSpPr>
        <p:spPr bwMode="auto">
          <a:xfrm>
            <a:off x="7459663" y="4179888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5</a:t>
            </a:r>
            <a:endParaRPr lang="en-US" altLang="en-US" sz="2400"/>
          </a:p>
        </p:txBody>
      </p:sp>
      <p:sp>
        <p:nvSpPr>
          <p:cNvPr id="28842" name="Rectangle 171"/>
          <p:cNvSpPr>
            <a:spLocks noChangeArrowheads="1"/>
          </p:cNvSpPr>
          <p:nvPr/>
        </p:nvSpPr>
        <p:spPr bwMode="auto">
          <a:xfrm>
            <a:off x="7770813" y="4179888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8843" name="Rectangle 172"/>
          <p:cNvSpPr>
            <a:spLocks noChangeArrowheads="1"/>
          </p:cNvSpPr>
          <p:nvPr/>
        </p:nvSpPr>
        <p:spPr bwMode="auto">
          <a:xfrm>
            <a:off x="5022850" y="4521200"/>
            <a:ext cx="103188" cy="244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844" name="Rectangle 173"/>
          <p:cNvSpPr>
            <a:spLocks noChangeArrowheads="1"/>
          </p:cNvSpPr>
          <p:nvPr/>
        </p:nvSpPr>
        <p:spPr bwMode="auto">
          <a:xfrm>
            <a:off x="5334000" y="4521200"/>
            <a:ext cx="103188" cy="244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845" name="Rectangle 174"/>
          <p:cNvSpPr>
            <a:spLocks noChangeArrowheads="1"/>
          </p:cNvSpPr>
          <p:nvPr/>
        </p:nvSpPr>
        <p:spPr bwMode="auto">
          <a:xfrm>
            <a:off x="5645150" y="4521200"/>
            <a:ext cx="103188" cy="244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846" name="Rectangle 175"/>
          <p:cNvSpPr>
            <a:spLocks noChangeArrowheads="1"/>
          </p:cNvSpPr>
          <p:nvPr/>
        </p:nvSpPr>
        <p:spPr bwMode="auto">
          <a:xfrm>
            <a:off x="6007100" y="4521200"/>
            <a:ext cx="104775" cy="244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847" name="Rectangle 176"/>
          <p:cNvSpPr>
            <a:spLocks noChangeArrowheads="1"/>
          </p:cNvSpPr>
          <p:nvPr/>
        </p:nvSpPr>
        <p:spPr bwMode="auto">
          <a:xfrm>
            <a:off x="6681788" y="4521200"/>
            <a:ext cx="103187" cy="244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848" name="Rectangle 177"/>
          <p:cNvSpPr>
            <a:spLocks noChangeArrowheads="1"/>
          </p:cNvSpPr>
          <p:nvPr/>
        </p:nvSpPr>
        <p:spPr bwMode="auto">
          <a:xfrm>
            <a:off x="6992938" y="4521200"/>
            <a:ext cx="103187" cy="244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849" name="Rectangle 178"/>
          <p:cNvSpPr>
            <a:spLocks noChangeArrowheads="1"/>
          </p:cNvSpPr>
          <p:nvPr/>
        </p:nvSpPr>
        <p:spPr bwMode="auto">
          <a:xfrm>
            <a:off x="4919663" y="45291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</a:t>
            </a:r>
            <a:endParaRPr lang="en-US" altLang="en-US" sz="2400"/>
          </a:p>
        </p:txBody>
      </p:sp>
      <p:sp>
        <p:nvSpPr>
          <p:cNvPr id="28850" name="Rectangle 179"/>
          <p:cNvSpPr>
            <a:spLocks noChangeArrowheads="1"/>
          </p:cNvSpPr>
          <p:nvPr/>
        </p:nvSpPr>
        <p:spPr bwMode="auto">
          <a:xfrm>
            <a:off x="5022850" y="45291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3</a:t>
            </a:r>
            <a:endParaRPr lang="en-US" altLang="en-US" sz="2400"/>
          </a:p>
        </p:txBody>
      </p:sp>
      <p:sp>
        <p:nvSpPr>
          <p:cNvPr id="28851" name="Rectangle 180"/>
          <p:cNvSpPr>
            <a:spLocks noChangeArrowheads="1"/>
          </p:cNvSpPr>
          <p:nvPr/>
        </p:nvSpPr>
        <p:spPr bwMode="auto">
          <a:xfrm>
            <a:off x="5126038" y="452913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8852" name="Rectangle 181"/>
          <p:cNvSpPr>
            <a:spLocks noChangeArrowheads="1"/>
          </p:cNvSpPr>
          <p:nvPr/>
        </p:nvSpPr>
        <p:spPr bwMode="auto">
          <a:xfrm>
            <a:off x="5334000" y="45291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4</a:t>
            </a:r>
            <a:endParaRPr lang="en-US" altLang="en-US" sz="2400"/>
          </a:p>
        </p:txBody>
      </p:sp>
      <p:sp>
        <p:nvSpPr>
          <p:cNvPr id="28853" name="Rectangle 182"/>
          <p:cNvSpPr>
            <a:spLocks noChangeArrowheads="1"/>
          </p:cNvSpPr>
          <p:nvPr/>
        </p:nvSpPr>
        <p:spPr bwMode="auto">
          <a:xfrm>
            <a:off x="5437188" y="452913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8854" name="Rectangle 183"/>
          <p:cNvSpPr>
            <a:spLocks noChangeArrowheads="1"/>
          </p:cNvSpPr>
          <p:nvPr/>
        </p:nvSpPr>
        <p:spPr bwMode="auto">
          <a:xfrm>
            <a:off x="5645150" y="45291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5</a:t>
            </a:r>
            <a:endParaRPr lang="en-US" altLang="en-US" sz="2400"/>
          </a:p>
        </p:txBody>
      </p:sp>
      <p:sp>
        <p:nvSpPr>
          <p:cNvPr id="28855" name="Rectangle 184"/>
          <p:cNvSpPr>
            <a:spLocks noChangeArrowheads="1"/>
          </p:cNvSpPr>
          <p:nvPr/>
        </p:nvSpPr>
        <p:spPr bwMode="auto">
          <a:xfrm>
            <a:off x="5748338" y="4529138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 </a:t>
            </a:r>
            <a:endParaRPr lang="en-US" altLang="en-US" sz="2400"/>
          </a:p>
        </p:txBody>
      </p:sp>
      <p:sp>
        <p:nvSpPr>
          <p:cNvPr id="28856" name="Rectangle 185"/>
          <p:cNvSpPr>
            <a:spLocks noChangeArrowheads="1"/>
          </p:cNvSpPr>
          <p:nvPr/>
        </p:nvSpPr>
        <p:spPr bwMode="auto">
          <a:xfrm>
            <a:off x="6007100" y="45291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28857" name="Rectangle 186"/>
          <p:cNvSpPr>
            <a:spLocks noChangeArrowheads="1"/>
          </p:cNvSpPr>
          <p:nvPr/>
        </p:nvSpPr>
        <p:spPr bwMode="auto">
          <a:xfrm>
            <a:off x="6111875" y="452913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8858" name="Rectangle 187"/>
          <p:cNvSpPr>
            <a:spLocks noChangeArrowheads="1"/>
          </p:cNvSpPr>
          <p:nvPr/>
        </p:nvSpPr>
        <p:spPr bwMode="auto">
          <a:xfrm>
            <a:off x="6318250" y="4529138"/>
            <a:ext cx="355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8     </a:t>
            </a:r>
            <a:endParaRPr lang="en-US" altLang="en-US" sz="2400"/>
          </a:p>
        </p:txBody>
      </p:sp>
      <p:sp>
        <p:nvSpPr>
          <p:cNvPr id="28859" name="Rectangle 188"/>
          <p:cNvSpPr>
            <a:spLocks noChangeArrowheads="1"/>
          </p:cNvSpPr>
          <p:nvPr/>
        </p:nvSpPr>
        <p:spPr bwMode="auto">
          <a:xfrm>
            <a:off x="6681788" y="45291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6</a:t>
            </a:r>
            <a:endParaRPr lang="en-US" altLang="en-US" sz="2400"/>
          </a:p>
        </p:txBody>
      </p:sp>
      <p:sp>
        <p:nvSpPr>
          <p:cNvPr id="28860" name="Rectangle 189"/>
          <p:cNvSpPr>
            <a:spLocks noChangeArrowheads="1"/>
          </p:cNvSpPr>
          <p:nvPr/>
        </p:nvSpPr>
        <p:spPr bwMode="auto">
          <a:xfrm>
            <a:off x="6784975" y="4529138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    </a:t>
            </a:r>
            <a:endParaRPr lang="en-US" altLang="en-US" sz="2400"/>
          </a:p>
        </p:txBody>
      </p:sp>
      <p:sp>
        <p:nvSpPr>
          <p:cNvPr id="28861" name="Rectangle 190"/>
          <p:cNvSpPr>
            <a:spLocks noChangeArrowheads="1"/>
          </p:cNvSpPr>
          <p:nvPr/>
        </p:nvSpPr>
        <p:spPr bwMode="auto">
          <a:xfrm>
            <a:off x="6992938" y="45291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1</a:t>
            </a:r>
            <a:endParaRPr lang="en-US" altLang="en-US" sz="2400"/>
          </a:p>
        </p:txBody>
      </p:sp>
      <p:sp>
        <p:nvSpPr>
          <p:cNvPr id="28862" name="Rectangle 191"/>
          <p:cNvSpPr>
            <a:spLocks noChangeArrowheads="1"/>
          </p:cNvSpPr>
          <p:nvPr/>
        </p:nvSpPr>
        <p:spPr bwMode="auto">
          <a:xfrm>
            <a:off x="7096125" y="4529138"/>
            <a:ext cx="66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    7    9</a:t>
            </a:r>
            <a:endParaRPr lang="en-US" altLang="en-US" sz="2400"/>
          </a:p>
        </p:txBody>
      </p:sp>
      <p:sp>
        <p:nvSpPr>
          <p:cNvPr id="28863" name="Rectangle 192"/>
          <p:cNvSpPr>
            <a:spLocks noChangeArrowheads="1"/>
          </p:cNvSpPr>
          <p:nvPr/>
        </p:nvSpPr>
        <p:spPr bwMode="auto">
          <a:xfrm>
            <a:off x="7770813" y="4529138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28864" name="Line 193"/>
          <p:cNvSpPr>
            <a:spLocks noChangeShapeType="1"/>
          </p:cNvSpPr>
          <p:nvPr/>
        </p:nvSpPr>
        <p:spPr bwMode="auto">
          <a:xfrm>
            <a:off x="5208588" y="1757363"/>
            <a:ext cx="1587" cy="30384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65" name="Line 194"/>
          <p:cNvSpPr>
            <a:spLocks noChangeShapeType="1"/>
          </p:cNvSpPr>
          <p:nvPr/>
        </p:nvSpPr>
        <p:spPr bwMode="auto">
          <a:xfrm>
            <a:off x="5537200" y="1757363"/>
            <a:ext cx="1588" cy="30384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66" name="Line 195"/>
          <p:cNvSpPr>
            <a:spLocks noChangeShapeType="1"/>
          </p:cNvSpPr>
          <p:nvPr/>
        </p:nvSpPr>
        <p:spPr bwMode="auto">
          <a:xfrm>
            <a:off x="5883275" y="1757363"/>
            <a:ext cx="1588" cy="3038475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67" name="Line 196"/>
          <p:cNvSpPr>
            <a:spLocks noChangeShapeType="1"/>
          </p:cNvSpPr>
          <p:nvPr/>
        </p:nvSpPr>
        <p:spPr bwMode="auto">
          <a:xfrm flipH="1">
            <a:off x="6176963" y="1757363"/>
            <a:ext cx="17462" cy="30384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68" name="Line 197"/>
          <p:cNvSpPr>
            <a:spLocks noChangeShapeType="1"/>
          </p:cNvSpPr>
          <p:nvPr/>
        </p:nvSpPr>
        <p:spPr bwMode="auto">
          <a:xfrm>
            <a:off x="6540500" y="1757363"/>
            <a:ext cx="1588" cy="25908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69" name="Line 198"/>
          <p:cNvSpPr>
            <a:spLocks noChangeShapeType="1"/>
          </p:cNvSpPr>
          <p:nvPr/>
        </p:nvSpPr>
        <p:spPr bwMode="auto">
          <a:xfrm>
            <a:off x="6540500" y="1757363"/>
            <a:ext cx="1588" cy="30384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0" name="Line 199"/>
          <p:cNvSpPr>
            <a:spLocks noChangeShapeType="1"/>
          </p:cNvSpPr>
          <p:nvPr/>
        </p:nvSpPr>
        <p:spPr bwMode="auto">
          <a:xfrm>
            <a:off x="6867525" y="1757363"/>
            <a:ext cx="1588" cy="25908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1" name="Line 200"/>
          <p:cNvSpPr>
            <a:spLocks noChangeShapeType="1"/>
          </p:cNvSpPr>
          <p:nvPr/>
        </p:nvSpPr>
        <p:spPr bwMode="auto">
          <a:xfrm>
            <a:off x="7213600" y="1757363"/>
            <a:ext cx="1588" cy="25908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2" name="Line 201"/>
          <p:cNvSpPr>
            <a:spLocks noChangeShapeType="1"/>
          </p:cNvSpPr>
          <p:nvPr/>
        </p:nvSpPr>
        <p:spPr bwMode="auto">
          <a:xfrm>
            <a:off x="7213600" y="1757363"/>
            <a:ext cx="1588" cy="305593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3" name="Line 202"/>
          <p:cNvSpPr>
            <a:spLocks noChangeShapeType="1"/>
          </p:cNvSpPr>
          <p:nvPr/>
        </p:nvSpPr>
        <p:spPr bwMode="auto">
          <a:xfrm>
            <a:off x="7542213" y="1757363"/>
            <a:ext cx="1587" cy="3038475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4" name="Line 203"/>
          <p:cNvSpPr>
            <a:spLocks noChangeShapeType="1"/>
          </p:cNvSpPr>
          <p:nvPr/>
        </p:nvSpPr>
        <p:spPr bwMode="auto">
          <a:xfrm>
            <a:off x="7888288" y="1757363"/>
            <a:ext cx="1587" cy="25908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5" name="Line 204"/>
          <p:cNvSpPr>
            <a:spLocks noChangeShapeType="1"/>
          </p:cNvSpPr>
          <p:nvPr/>
        </p:nvSpPr>
        <p:spPr bwMode="auto">
          <a:xfrm>
            <a:off x="6867525" y="1757363"/>
            <a:ext cx="1588" cy="305593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6" name="Line 205"/>
          <p:cNvSpPr>
            <a:spLocks noChangeShapeType="1"/>
          </p:cNvSpPr>
          <p:nvPr/>
        </p:nvSpPr>
        <p:spPr bwMode="auto">
          <a:xfrm flipH="1">
            <a:off x="4879975" y="2051050"/>
            <a:ext cx="3008313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7" name="Line 206"/>
          <p:cNvSpPr>
            <a:spLocks noChangeShapeType="1"/>
          </p:cNvSpPr>
          <p:nvPr/>
        </p:nvSpPr>
        <p:spPr bwMode="auto">
          <a:xfrm flipH="1">
            <a:off x="4879975" y="2397125"/>
            <a:ext cx="3008313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8" name="Line 207"/>
          <p:cNvSpPr>
            <a:spLocks noChangeShapeType="1"/>
          </p:cNvSpPr>
          <p:nvPr/>
        </p:nvSpPr>
        <p:spPr bwMode="auto">
          <a:xfrm flipH="1">
            <a:off x="4879975" y="2397125"/>
            <a:ext cx="3008313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9" name="Line 208"/>
          <p:cNvSpPr>
            <a:spLocks noChangeShapeType="1"/>
          </p:cNvSpPr>
          <p:nvPr/>
        </p:nvSpPr>
        <p:spPr bwMode="auto">
          <a:xfrm flipH="1">
            <a:off x="4879975" y="2741613"/>
            <a:ext cx="3008313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0" name="Line 209"/>
          <p:cNvSpPr>
            <a:spLocks noChangeShapeType="1"/>
          </p:cNvSpPr>
          <p:nvPr/>
        </p:nvSpPr>
        <p:spPr bwMode="auto">
          <a:xfrm flipH="1">
            <a:off x="4879975" y="2741613"/>
            <a:ext cx="3008313" cy="1587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1" name="Line 210"/>
          <p:cNvSpPr>
            <a:spLocks noChangeShapeType="1"/>
          </p:cNvSpPr>
          <p:nvPr/>
        </p:nvSpPr>
        <p:spPr bwMode="auto">
          <a:xfrm flipH="1">
            <a:off x="4879975" y="3087688"/>
            <a:ext cx="3008313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2" name="Line 211"/>
          <p:cNvSpPr>
            <a:spLocks noChangeShapeType="1"/>
          </p:cNvSpPr>
          <p:nvPr/>
        </p:nvSpPr>
        <p:spPr bwMode="auto">
          <a:xfrm flipH="1">
            <a:off x="4879975" y="3432175"/>
            <a:ext cx="3008313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3" name="Line 212"/>
          <p:cNvSpPr>
            <a:spLocks noChangeShapeType="1"/>
          </p:cNvSpPr>
          <p:nvPr/>
        </p:nvSpPr>
        <p:spPr bwMode="auto">
          <a:xfrm flipH="1">
            <a:off x="4879975" y="3432175"/>
            <a:ext cx="3008313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4" name="Line 213"/>
          <p:cNvSpPr>
            <a:spLocks noChangeShapeType="1"/>
          </p:cNvSpPr>
          <p:nvPr/>
        </p:nvSpPr>
        <p:spPr bwMode="auto">
          <a:xfrm flipH="1">
            <a:off x="4879975" y="3778250"/>
            <a:ext cx="3008313" cy="1588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5" name="Line 214"/>
          <p:cNvSpPr>
            <a:spLocks noChangeShapeType="1"/>
          </p:cNvSpPr>
          <p:nvPr/>
        </p:nvSpPr>
        <p:spPr bwMode="auto">
          <a:xfrm flipH="1">
            <a:off x="4879975" y="4122738"/>
            <a:ext cx="3008313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6" name="Line 215"/>
          <p:cNvSpPr>
            <a:spLocks noChangeShapeType="1"/>
          </p:cNvSpPr>
          <p:nvPr/>
        </p:nvSpPr>
        <p:spPr bwMode="auto">
          <a:xfrm flipH="1">
            <a:off x="4862513" y="4468813"/>
            <a:ext cx="3008312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7" name="Line 216"/>
          <p:cNvSpPr>
            <a:spLocks noChangeShapeType="1"/>
          </p:cNvSpPr>
          <p:nvPr/>
        </p:nvSpPr>
        <p:spPr bwMode="auto">
          <a:xfrm flipH="1">
            <a:off x="4897438" y="4468813"/>
            <a:ext cx="2990850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8" name="Line 217"/>
          <p:cNvSpPr>
            <a:spLocks noChangeShapeType="1"/>
          </p:cNvSpPr>
          <p:nvPr/>
        </p:nvSpPr>
        <p:spPr bwMode="auto">
          <a:xfrm flipH="1">
            <a:off x="4862513" y="4813300"/>
            <a:ext cx="3008312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18" name="Rectangle 218"/>
          <p:cNvSpPr>
            <a:spLocks noChangeArrowheads="1"/>
          </p:cNvSpPr>
          <p:nvPr/>
        </p:nvSpPr>
        <p:spPr bwMode="auto">
          <a:xfrm>
            <a:off x="4918075" y="1778000"/>
            <a:ext cx="960438" cy="960438"/>
          </a:xfrm>
          <a:prstGeom prst="rect">
            <a:avLst/>
          </a:prstGeom>
          <a:solidFill>
            <a:schemeClr val="accent1">
              <a:alpha val="12157"/>
            </a:schemeClr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9819" name="Rectangle 219"/>
          <p:cNvSpPr>
            <a:spLocks noChangeArrowheads="1"/>
          </p:cNvSpPr>
          <p:nvPr/>
        </p:nvSpPr>
        <p:spPr bwMode="auto">
          <a:xfrm>
            <a:off x="5916613" y="1778000"/>
            <a:ext cx="960437" cy="960438"/>
          </a:xfrm>
          <a:prstGeom prst="rect">
            <a:avLst/>
          </a:prstGeom>
          <a:solidFill>
            <a:schemeClr val="accent1">
              <a:alpha val="12157"/>
            </a:schemeClr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9820" name="Rectangle 220"/>
          <p:cNvSpPr>
            <a:spLocks noChangeArrowheads="1"/>
          </p:cNvSpPr>
          <p:nvPr/>
        </p:nvSpPr>
        <p:spPr bwMode="auto">
          <a:xfrm>
            <a:off x="6877050" y="1778000"/>
            <a:ext cx="960438" cy="960438"/>
          </a:xfrm>
          <a:prstGeom prst="rect">
            <a:avLst/>
          </a:prstGeom>
          <a:solidFill>
            <a:schemeClr val="accent1">
              <a:alpha val="12157"/>
            </a:schemeClr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9821" name="Rectangle 221"/>
          <p:cNvSpPr>
            <a:spLocks noChangeArrowheads="1"/>
          </p:cNvSpPr>
          <p:nvPr/>
        </p:nvSpPr>
        <p:spPr bwMode="auto">
          <a:xfrm>
            <a:off x="4918075" y="2776538"/>
            <a:ext cx="960438" cy="960437"/>
          </a:xfrm>
          <a:prstGeom prst="rect">
            <a:avLst/>
          </a:prstGeom>
          <a:solidFill>
            <a:schemeClr val="accent1">
              <a:alpha val="12157"/>
            </a:schemeClr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9822" name="Rectangle 222"/>
          <p:cNvSpPr>
            <a:spLocks noChangeArrowheads="1"/>
          </p:cNvSpPr>
          <p:nvPr/>
        </p:nvSpPr>
        <p:spPr bwMode="auto">
          <a:xfrm>
            <a:off x="5916613" y="2776538"/>
            <a:ext cx="960437" cy="960437"/>
          </a:xfrm>
          <a:prstGeom prst="rect">
            <a:avLst/>
          </a:prstGeom>
          <a:solidFill>
            <a:schemeClr val="accent1">
              <a:alpha val="12157"/>
            </a:schemeClr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9823" name="Rectangle 223"/>
          <p:cNvSpPr>
            <a:spLocks noChangeArrowheads="1"/>
          </p:cNvSpPr>
          <p:nvPr/>
        </p:nvSpPr>
        <p:spPr bwMode="auto">
          <a:xfrm>
            <a:off x="6877050" y="2776538"/>
            <a:ext cx="960438" cy="960437"/>
          </a:xfrm>
          <a:prstGeom prst="rect">
            <a:avLst/>
          </a:prstGeom>
          <a:solidFill>
            <a:schemeClr val="accent1">
              <a:alpha val="12157"/>
            </a:schemeClr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9824" name="Rectangle 224"/>
          <p:cNvSpPr>
            <a:spLocks noChangeArrowheads="1"/>
          </p:cNvSpPr>
          <p:nvPr/>
        </p:nvSpPr>
        <p:spPr bwMode="auto">
          <a:xfrm>
            <a:off x="4918075" y="3813175"/>
            <a:ext cx="960438" cy="960438"/>
          </a:xfrm>
          <a:prstGeom prst="rect">
            <a:avLst/>
          </a:prstGeom>
          <a:solidFill>
            <a:schemeClr val="accent1">
              <a:alpha val="12157"/>
            </a:schemeClr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9825" name="Rectangle 225"/>
          <p:cNvSpPr>
            <a:spLocks noChangeArrowheads="1"/>
          </p:cNvSpPr>
          <p:nvPr/>
        </p:nvSpPr>
        <p:spPr bwMode="auto">
          <a:xfrm>
            <a:off x="5916613" y="3813175"/>
            <a:ext cx="960437" cy="960438"/>
          </a:xfrm>
          <a:prstGeom prst="rect">
            <a:avLst/>
          </a:prstGeom>
          <a:solidFill>
            <a:schemeClr val="accent1">
              <a:alpha val="12157"/>
            </a:schemeClr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9826" name="Rectangle 226"/>
          <p:cNvSpPr>
            <a:spLocks noChangeArrowheads="1"/>
          </p:cNvSpPr>
          <p:nvPr/>
        </p:nvSpPr>
        <p:spPr bwMode="auto">
          <a:xfrm>
            <a:off x="6877050" y="3813175"/>
            <a:ext cx="960438" cy="960438"/>
          </a:xfrm>
          <a:prstGeom prst="rect">
            <a:avLst/>
          </a:prstGeom>
          <a:solidFill>
            <a:schemeClr val="accent1">
              <a:alpha val="12157"/>
            </a:schemeClr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19280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9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9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9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409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409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18" grpId="0" animBg="1"/>
      <p:bldP spid="409819" grpId="0" animBg="1"/>
      <p:bldP spid="409820" grpId="0" animBg="1"/>
      <p:bldP spid="409821" grpId="0" animBg="1"/>
      <p:bldP spid="409822" grpId="0" animBg="1"/>
      <p:bldP spid="409823" grpId="0" animBg="1"/>
      <p:bldP spid="409824" grpId="0" animBg="1"/>
      <p:bldP spid="409825" grpId="0" animBg="1"/>
      <p:bldP spid="4098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70E24F-69EA-184B-B3C8-2E0DE07173D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228600"/>
            <a:ext cx="8794750" cy="857250"/>
          </a:xfrm>
        </p:spPr>
        <p:txBody>
          <a:bodyPr/>
          <a:lstStyle/>
          <a:p>
            <a:r>
              <a:rPr lang="en-US" altLang="en-US" sz="4000"/>
              <a:t>Checking Whether a Solution Is Correct</a:t>
            </a: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9703" name="Object 8"/>
          <p:cNvGraphicFramePr>
            <a:graphicFrameLocks noChangeAspect="1"/>
          </p:cNvGraphicFramePr>
          <p:nvPr/>
        </p:nvGraphicFramePr>
        <p:xfrm>
          <a:off x="1000125" y="1277938"/>
          <a:ext cx="3252788" cy="330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1" name="Picture" r:id="rId3" imgW="2452001" imgH="2484958" progId="Word.Picture.8">
                  <p:embed/>
                </p:oleObj>
              </mc:Choice>
              <mc:Fallback>
                <p:oleObj name="Picture" r:id="rId3" imgW="2452001" imgH="248495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277938"/>
                        <a:ext cx="3252788" cy="330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Rectangle 9"/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9705" name="Object 10"/>
          <p:cNvGraphicFramePr>
            <a:graphicFrameLocks noChangeAspect="1"/>
          </p:cNvGraphicFramePr>
          <p:nvPr/>
        </p:nvGraphicFramePr>
        <p:xfrm>
          <a:off x="4456113" y="1277938"/>
          <a:ext cx="3289300" cy="334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2" name="Picture" r:id="rId5" imgW="2452001" imgH="2484958" progId="Word.Picture.8">
                  <p:embed/>
                </p:oleObj>
              </mc:Choice>
              <mc:Fallback>
                <p:oleObj name="Picture" r:id="rId5" imgW="2452001" imgH="248495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1277938"/>
                        <a:ext cx="3289300" cy="334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1805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428AAF-4AD5-4749-A6B6-567A74754DC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  <a:noFill/>
        </p:spPr>
        <p:txBody>
          <a:bodyPr/>
          <a:lstStyle/>
          <a:p>
            <a:r>
              <a:rPr lang="en-US" altLang="en-US"/>
              <a:t>Multidimensional Arrays</a:t>
            </a:r>
            <a:endParaRPr lang="en-US" altLang="en-US" b="1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105400"/>
          </a:xfrm>
          <a:noFill/>
        </p:spPr>
        <p:txBody>
          <a:bodyPr/>
          <a:lstStyle/>
          <a:p>
            <a:pPr marL="0" indent="0">
              <a:buFont typeface="Monotype Sorts" charset="2"/>
              <a:buNone/>
            </a:pPr>
            <a:r>
              <a:rPr lang="en-US" altLang="en-US">
                <a:ea typeface="Times New Roman" charset="0"/>
                <a:cs typeface="Times New Roman" charset="0"/>
              </a:rPr>
              <a:t>Occasionally, you will need to represent n-dimensional data structures. In Java, you can create n-dimensional arrays for any integer n. </a:t>
            </a:r>
          </a:p>
          <a:p>
            <a:pPr marL="0" indent="0">
              <a:buFont typeface="Monotype Sorts" charset="2"/>
              <a:buNone/>
            </a:pPr>
            <a:r>
              <a:rPr lang="en-US" altLang="en-US">
                <a:ea typeface="Times New Roman" charset="0"/>
                <a:cs typeface="Times New Roman" charset="0"/>
              </a:rPr>
              <a:t> </a:t>
            </a:r>
          </a:p>
          <a:p>
            <a:pPr marL="0" indent="0">
              <a:buFont typeface="Monotype Sorts" charset="2"/>
              <a:buNone/>
            </a:pPr>
            <a:r>
              <a:rPr lang="en-US" altLang="en-US">
                <a:ea typeface="Times New Roman" charset="0"/>
                <a:cs typeface="Times New Roman" charset="0"/>
              </a:rPr>
              <a:t>The way to declare two-dimensional array variables and create two-dimensional arrays can be generalized to declare n-dimensional array variables and create n-dimensional arrays for n &gt;= 3.</a:t>
            </a:r>
          </a:p>
          <a:p>
            <a:pPr marL="0" indent="0">
              <a:buFont typeface="Monotype Sorts" charset="2"/>
              <a:buNone/>
            </a:pPr>
            <a:endParaRPr lang="en-US" altLang="en-US"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40039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6AAAC3-89FD-FB44-82D7-CDC33EACFFA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  <a:noFill/>
        </p:spPr>
        <p:txBody>
          <a:bodyPr/>
          <a:lstStyle/>
          <a:p>
            <a:r>
              <a:rPr lang="en-US" altLang="en-US"/>
              <a:t>Multidimensional Arrays</a:t>
            </a:r>
            <a:endParaRPr lang="en-US" altLang="en-US" b="1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839200" cy="324485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double</a:t>
            </a:r>
            <a:r>
              <a:rPr lang="en-US" altLang="zh-CN" sz="2400">
                <a:solidFill>
                  <a:schemeClr val="tx2"/>
                </a:solidFill>
                <a:ea typeface="SimSun" charset="-122"/>
              </a:rPr>
              <a:t>[][][] scores = {</a:t>
            </a:r>
          </a:p>
          <a:p>
            <a:pPr marL="0" indent="0">
              <a:lnSpc>
                <a:spcPct val="90000"/>
              </a:lnSpc>
              <a:buFont typeface="Monotype Sorts" charset="2"/>
              <a:buNone/>
            </a:pPr>
            <a:r>
              <a:rPr lang="en-US" altLang="zh-CN" sz="2400">
                <a:solidFill>
                  <a:schemeClr val="tx2"/>
                </a:solidFill>
                <a:ea typeface="SimSun" charset="-122"/>
              </a:rPr>
              <a:t>  {{7.5, 20.5}, {9.0, 22.5}, {15, 33.5}, {13, 21.5}, {15, 2.5}},</a:t>
            </a:r>
          </a:p>
          <a:p>
            <a:pPr marL="0" indent="0">
              <a:lnSpc>
                <a:spcPct val="90000"/>
              </a:lnSpc>
              <a:buFont typeface="Monotype Sorts" charset="2"/>
              <a:buNone/>
            </a:pPr>
            <a:r>
              <a:rPr lang="en-US" altLang="zh-CN" sz="2400">
                <a:solidFill>
                  <a:schemeClr val="tx2"/>
                </a:solidFill>
                <a:ea typeface="SimSun" charset="-122"/>
              </a:rPr>
              <a:t>  {{4.5, 21.5}, {9.0, 22.5}, {15, 34.5}, {12, 20.5}, {14, 9.5}},</a:t>
            </a:r>
          </a:p>
          <a:p>
            <a:pPr marL="0" indent="0">
              <a:lnSpc>
                <a:spcPct val="90000"/>
              </a:lnSpc>
              <a:buFont typeface="Monotype Sorts" charset="2"/>
              <a:buNone/>
            </a:pPr>
            <a:r>
              <a:rPr lang="en-US" altLang="zh-CN" sz="2400">
                <a:solidFill>
                  <a:schemeClr val="tx2"/>
                </a:solidFill>
                <a:ea typeface="SimSun" charset="-122"/>
              </a:rPr>
              <a:t>  {{6.5, 30.5}, {9.4, 10.5}, {11, 33.5}, {11, 23.5}, {10, 2.5}},</a:t>
            </a:r>
          </a:p>
          <a:p>
            <a:pPr marL="0" indent="0">
              <a:lnSpc>
                <a:spcPct val="90000"/>
              </a:lnSpc>
              <a:buFont typeface="Monotype Sorts" charset="2"/>
              <a:buNone/>
            </a:pPr>
            <a:r>
              <a:rPr lang="en-US" altLang="zh-CN" sz="2400">
                <a:solidFill>
                  <a:schemeClr val="tx2"/>
                </a:solidFill>
                <a:ea typeface="SimSun" charset="-122"/>
              </a:rPr>
              <a:t>  {{6.5, 23.5}, {9.4, 32.5}, {13, 34.5}, {11, 20.5}, {16, 7.5}},</a:t>
            </a:r>
          </a:p>
          <a:p>
            <a:pPr marL="0" indent="0">
              <a:lnSpc>
                <a:spcPct val="90000"/>
              </a:lnSpc>
              <a:buFont typeface="Monotype Sorts" charset="2"/>
              <a:buNone/>
            </a:pPr>
            <a:r>
              <a:rPr lang="en-US" altLang="zh-CN" sz="2400">
                <a:solidFill>
                  <a:schemeClr val="tx2"/>
                </a:solidFill>
                <a:ea typeface="SimSun" charset="-122"/>
              </a:rPr>
              <a:t>  {{8.5, 26.5}, {9.4, 52.5}, {13, 36.5}, {13, 24.5}, {16, 2.5}},</a:t>
            </a:r>
          </a:p>
          <a:p>
            <a:pPr marL="0" indent="0">
              <a:lnSpc>
                <a:spcPct val="90000"/>
              </a:lnSpc>
              <a:buFont typeface="Monotype Sorts" charset="2"/>
              <a:buNone/>
            </a:pPr>
            <a:r>
              <a:rPr lang="en-US" altLang="zh-CN" sz="2400">
                <a:solidFill>
                  <a:schemeClr val="tx2"/>
                </a:solidFill>
                <a:ea typeface="SimSun" charset="-122"/>
              </a:rPr>
              <a:t>  {{9.5, 20.5}, {9.4, 42.5}, {13, 31.5}, {12, 20.5}, {16, 6.5}}</a:t>
            </a:r>
          </a:p>
          <a:p>
            <a:pPr marL="0" indent="0">
              <a:lnSpc>
                <a:spcPct val="90000"/>
              </a:lnSpc>
              <a:buFont typeface="Monotype Sorts" charset="2"/>
              <a:buNone/>
            </a:pPr>
            <a:r>
              <a:rPr lang="en-US" altLang="zh-CN" sz="2400">
                <a:solidFill>
                  <a:schemeClr val="tx2"/>
                </a:solidFill>
                <a:ea typeface="SimSun" charset="-122"/>
              </a:rPr>
              <a:t>};</a:t>
            </a:r>
            <a:endParaRPr lang="en-US" altLang="en-US" sz="2400">
              <a:solidFill>
                <a:schemeClr val="tx2"/>
              </a:solidFill>
            </a:endParaRPr>
          </a:p>
        </p:txBody>
      </p:sp>
      <p:graphicFrame>
        <p:nvGraphicFramePr>
          <p:cNvPr id="31749" name="Object 4"/>
          <p:cNvGraphicFramePr>
            <a:graphicFrameLocks noChangeAspect="1"/>
          </p:cNvGraphicFramePr>
          <p:nvPr/>
        </p:nvGraphicFramePr>
        <p:xfrm>
          <a:off x="0" y="4556125"/>
          <a:ext cx="9144000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16" name="Picture" r:id="rId3" imgW="6406746" imgH="1318071" progId="Word.Picture.8">
                  <p:embed/>
                </p:oleObj>
              </mc:Choice>
              <mc:Fallback>
                <p:oleObj name="Picture" r:id="rId3" imgW="6406746" imgH="1318071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56125"/>
                        <a:ext cx="9144000" cy="188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962926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653DEF-395B-4142-85E1-6082E71E5A8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066800"/>
          </a:xfrm>
        </p:spPr>
        <p:txBody>
          <a:bodyPr/>
          <a:lstStyle/>
          <a:p>
            <a:r>
              <a:rPr lang="en-US" altLang="en-US" sz="4000"/>
              <a:t>Problem: Calculating Total Scores</a:t>
            </a:r>
            <a:endParaRPr lang="en-US" altLang="en-US" sz="4000">
              <a:solidFill>
                <a:schemeClr val="tx1"/>
              </a:solidFill>
              <a:latin typeface="Book Antiqua" charset="0"/>
              <a:hlinkClick r:id="rId2" action="ppaction://program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393825"/>
            <a:ext cx="8763000" cy="3886200"/>
          </a:xfrm>
        </p:spPr>
        <p:txBody>
          <a:bodyPr/>
          <a:lstStyle/>
          <a:p>
            <a:pPr marL="0" indent="0">
              <a:buFont typeface="Monotype Sorts" charset="2"/>
              <a:buNone/>
            </a:pPr>
            <a:r>
              <a:rPr lang="en-US" altLang="en-US" sz="2400"/>
              <a:t>Objective: </a:t>
            </a:r>
            <a:r>
              <a:rPr lang="en-US" altLang="en-US" sz="2400">
                <a:ea typeface="Times New Roman" charset="0"/>
                <a:cs typeface="Times New Roman" charset="0"/>
              </a:rPr>
              <a:t>write a program that calculates the total score for students in a class. Suppose the scores are stored in a three-dimensional array named </a:t>
            </a:r>
            <a:r>
              <a:rPr lang="en-US" altLang="en-US" sz="2400" u="sng">
                <a:ea typeface="Times New Roman" charset="0"/>
                <a:cs typeface="Times New Roman" charset="0"/>
              </a:rPr>
              <a:t>scores</a:t>
            </a:r>
            <a:r>
              <a:rPr lang="en-US" altLang="en-US" sz="2400">
                <a:ea typeface="Times New Roman" charset="0"/>
                <a:cs typeface="Times New Roman" charset="0"/>
              </a:rPr>
              <a:t>. The first index in </a:t>
            </a:r>
            <a:r>
              <a:rPr lang="en-US" altLang="en-US" sz="2400" u="sng">
                <a:ea typeface="Times New Roman" charset="0"/>
                <a:cs typeface="Times New Roman" charset="0"/>
              </a:rPr>
              <a:t>scores</a:t>
            </a:r>
            <a:r>
              <a:rPr lang="en-US" altLang="en-US" sz="2400">
                <a:ea typeface="Times New Roman" charset="0"/>
                <a:cs typeface="Times New Roman" charset="0"/>
              </a:rPr>
              <a:t> refers to a student, the second refers to an exam, and the third refers to the part of the exam. Suppose there are 7 students, 5 exams, and each exam has two parts--the multiple-choice part and the programming part. So, </a:t>
            </a:r>
            <a:r>
              <a:rPr lang="en-US" altLang="en-US" sz="2400" u="sng">
                <a:ea typeface="Times New Roman" charset="0"/>
                <a:cs typeface="Times New Roman" charset="0"/>
              </a:rPr>
              <a:t>scores[i][j][0]</a:t>
            </a:r>
            <a:r>
              <a:rPr lang="en-US" altLang="en-US" sz="2400">
                <a:ea typeface="Times New Roman" charset="0"/>
                <a:cs typeface="Times New Roman" charset="0"/>
              </a:rPr>
              <a:t> represents the score on the multiple-choice part for the </a:t>
            </a:r>
            <a:r>
              <a:rPr lang="en-US" altLang="en-US" sz="2400" u="sng">
                <a:ea typeface="Times New Roman" charset="0"/>
                <a:cs typeface="Times New Roman" charset="0"/>
              </a:rPr>
              <a:t>i</a:t>
            </a:r>
            <a:r>
              <a:rPr lang="en-US" altLang="en-US" sz="2400">
                <a:ea typeface="Times New Roman" charset="0"/>
                <a:cs typeface="Times New Roman" charset="0"/>
              </a:rPr>
              <a:t>’s student on the </a:t>
            </a:r>
            <a:r>
              <a:rPr lang="en-US" altLang="en-US" sz="2400" u="sng">
                <a:ea typeface="Times New Roman" charset="0"/>
                <a:cs typeface="Times New Roman" charset="0"/>
              </a:rPr>
              <a:t>j</a:t>
            </a:r>
            <a:r>
              <a:rPr lang="en-US" altLang="en-US" sz="2400">
                <a:ea typeface="Times New Roman" charset="0"/>
                <a:cs typeface="Times New Roman" charset="0"/>
              </a:rPr>
              <a:t>’s exam. Your program displays the total score for each student</a:t>
            </a:r>
            <a:r>
              <a:rPr lang="en-US" altLang="en-US" sz="3000">
                <a:ea typeface="Times New Roman" charset="0"/>
                <a:cs typeface="Times New Roman" charset="0"/>
              </a:rPr>
              <a:t>. </a:t>
            </a:r>
          </a:p>
        </p:txBody>
      </p:sp>
      <p:sp>
        <p:nvSpPr>
          <p:cNvPr id="32773" name="Rectangle 6"/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4" name="Rectangle 8"/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67346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426B94-5FC9-1749-9CFB-CC7055284BA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  <a:noFill/>
        </p:spPr>
        <p:txBody>
          <a:bodyPr/>
          <a:lstStyle/>
          <a:p>
            <a:r>
              <a:rPr lang="en-US" altLang="en-US"/>
              <a:t>Motivations</a:t>
            </a:r>
            <a:endParaRPr lang="en-US" altLang="en-US" b="1"/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0" y="2305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09775"/>
            <a:ext cx="62484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78916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C93B57-9CBC-D240-BF1E-DED0FB425D0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75" y="228600"/>
            <a:ext cx="8564563" cy="1066800"/>
          </a:xfrm>
        </p:spPr>
        <p:txBody>
          <a:bodyPr/>
          <a:lstStyle/>
          <a:p>
            <a:r>
              <a:rPr lang="en-US" altLang="en-US" sz="4100"/>
              <a:t>Problem: Weather Information</a:t>
            </a:r>
            <a:endParaRPr lang="en-US" altLang="en-US" sz="4800">
              <a:hlinkClick r:id="rId3" action="ppaction://program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163638"/>
            <a:ext cx="8874125" cy="255905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charset="2"/>
              <a:buNone/>
            </a:pPr>
            <a:r>
              <a:rPr lang="en-US" altLang="en-US" sz="3000"/>
              <a:t>Suppose a meteorology station records the temperature and humidity at each hour of every day and stores the data for the past ten days in a text file named weather.txt. Each line of the file consists of four numbers that indicate the day, hour, temperature, and humidity. Your task is to write a program that calculates the average daily temperature and humidity for the </a:t>
            </a:r>
            <a:r>
              <a:rPr lang="en-US" altLang="en-US" sz="3000" u="sng"/>
              <a:t>10</a:t>
            </a:r>
            <a:r>
              <a:rPr lang="en-US" altLang="en-US" sz="3000"/>
              <a:t> days. 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799" name="Rectangle 9"/>
          <p:cNvSpPr>
            <a:spLocks noChangeArrowheads="1"/>
          </p:cNvSpPr>
          <p:nvPr/>
        </p:nvSpPr>
        <p:spPr bwMode="auto">
          <a:xfrm>
            <a:off x="0" y="2681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0" y="4356100"/>
          <a:ext cx="3303588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7" name="Picture" r:id="rId4" imgW="2746725" imgH="1496366" progId="Word.Picture.8">
                  <p:embed/>
                </p:oleObj>
              </mc:Choice>
              <mc:Fallback>
                <p:oleObj name="Picture" r:id="rId4" imgW="2746725" imgH="149636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356100"/>
                        <a:ext cx="3303588" cy="180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Rectangle 11"/>
          <p:cNvSpPr>
            <a:spLocks noChangeArrowheads="1"/>
          </p:cNvSpPr>
          <p:nvPr/>
        </p:nvSpPr>
        <p:spPr bwMode="auto">
          <a:xfrm>
            <a:off x="0" y="2681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3802" name="Object 10"/>
          <p:cNvGraphicFramePr>
            <a:graphicFrameLocks noChangeAspect="1"/>
          </p:cNvGraphicFramePr>
          <p:nvPr/>
        </p:nvGraphicFramePr>
        <p:xfrm>
          <a:off x="3381375" y="4351338"/>
          <a:ext cx="3187700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8" name="Picture" r:id="rId6" imgW="2746725" imgH="1496366" progId="Word.Picture.8">
                  <p:embed/>
                </p:oleObj>
              </mc:Choice>
              <mc:Fallback>
                <p:oleObj name="Picture" r:id="rId6" imgW="2746725" imgH="149636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4351338"/>
                        <a:ext cx="3187700" cy="173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113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5E07E0-1270-074B-9F93-DCC61C206CE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75" y="357188"/>
            <a:ext cx="8564563" cy="958850"/>
          </a:xfrm>
          <a:noFill/>
        </p:spPr>
        <p:txBody>
          <a:bodyPr/>
          <a:lstStyle/>
          <a:p>
            <a:r>
              <a:rPr lang="en-US" altLang="en-US" sz="4000"/>
              <a:t>Declare/Create Two-dimensional Arrays</a:t>
            </a:r>
            <a:endParaRPr lang="en-US" altLang="en-US" sz="4000" b="1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1431925"/>
            <a:ext cx="8602662" cy="4470400"/>
          </a:xfrm>
        </p:spPr>
        <p:txBody>
          <a:bodyPr/>
          <a:lstStyle/>
          <a:p>
            <a:pPr marL="0" indent="0">
              <a:buFont typeface="Monotype Sorts" charset="2"/>
              <a:buNone/>
            </a:pPr>
            <a:r>
              <a:rPr lang="en-US" altLang="en-US" sz="2000" b="1">
                <a:solidFill>
                  <a:schemeClr val="tx2"/>
                </a:solidFill>
                <a:latin typeface="Courier New" charset="0"/>
              </a:rPr>
              <a:t>// Declare array ref var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2000" b="1">
                <a:solidFill>
                  <a:schemeClr val="tx2"/>
                </a:solidFill>
                <a:latin typeface="Courier New" charset="0"/>
              </a:rPr>
              <a:t>dataType[][] refVar; </a:t>
            </a:r>
          </a:p>
          <a:p>
            <a:pPr marL="0" indent="0">
              <a:buFont typeface="Monotype Sorts" charset="2"/>
              <a:buNone/>
            </a:pPr>
            <a:endParaRPr lang="en-US" altLang="en-US" sz="2000" b="1">
              <a:solidFill>
                <a:schemeClr val="tx2"/>
              </a:solidFill>
              <a:latin typeface="Courier New" charset="0"/>
            </a:endParaRPr>
          </a:p>
          <a:p>
            <a:pPr marL="0" indent="0">
              <a:buFont typeface="Monotype Sorts" charset="2"/>
              <a:buNone/>
            </a:pPr>
            <a:r>
              <a:rPr lang="en-US" altLang="en-US" sz="2000" b="1">
                <a:solidFill>
                  <a:schemeClr val="tx2"/>
                </a:solidFill>
                <a:latin typeface="Courier New" charset="0"/>
              </a:rPr>
              <a:t>// Create array and assign its reference to variable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2000" b="1">
                <a:solidFill>
                  <a:schemeClr val="tx2"/>
                </a:solidFill>
                <a:latin typeface="Courier New" charset="0"/>
              </a:rPr>
              <a:t>refVar = new dataType[10][10]; </a:t>
            </a:r>
          </a:p>
          <a:p>
            <a:pPr marL="0" indent="0">
              <a:buFont typeface="Monotype Sorts" charset="2"/>
              <a:buNone/>
            </a:pPr>
            <a:endParaRPr lang="en-US" altLang="en-US" sz="2000" b="1">
              <a:solidFill>
                <a:schemeClr val="tx2"/>
              </a:solidFill>
              <a:latin typeface="Courier New" charset="0"/>
            </a:endParaRPr>
          </a:p>
          <a:p>
            <a:pPr marL="0" indent="0">
              <a:buFont typeface="Monotype Sorts" charset="2"/>
              <a:buNone/>
            </a:pPr>
            <a:r>
              <a:rPr lang="en-US" altLang="en-US" sz="2000" b="1">
                <a:solidFill>
                  <a:schemeClr val="tx2"/>
                </a:solidFill>
                <a:latin typeface="Courier New" charset="0"/>
              </a:rPr>
              <a:t>// Combine declaration and creation in one statement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2000" b="1">
                <a:solidFill>
                  <a:schemeClr val="tx2"/>
                </a:solidFill>
                <a:latin typeface="Courier New" charset="0"/>
              </a:rPr>
              <a:t>dataType[][] refVar = new dataType[10][10]; </a:t>
            </a:r>
          </a:p>
          <a:p>
            <a:pPr marL="0" indent="0">
              <a:buFont typeface="Monotype Sorts" charset="2"/>
              <a:buNone/>
            </a:pPr>
            <a:endParaRPr lang="en-US" altLang="en-US" sz="2000" b="1">
              <a:solidFill>
                <a:schemeClr val="tx2"/>
              </a:solidFill>
              <a:latin typeface="Courier New" charset="0"/>
            </a:endParaRPr>
          </a:p>
          <a:p>
            <a:pPr marL="0" indent="0">
              <a:buFont typeface="Monotype Sorts" charset="2"/>
              <a:buNone/>
            </a:pPr>
            <a:r>
              <a:rPr lang="en-US" altLang="en-US" sz="2000" b="1">
                <a:solidFill>
                  <a:schemeClr val="tx2"/>
                </a:solidFill>
                <a:latin typeface="Courier New" charset="0"/>
              </a:rPr>
              <a:t>// Alternative syntax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2000" b="1">
                <a:solidFill>
                  <a:schemeClr val="tx2"/>
                </a:solidFill>
                <a:latin typeface="Courier New" charset="0"/>
              </a:rPr>
              <a:t>dataType refVar[][] = new dataType[10][10]; </a:t>
            </a:r>
          </a:p>
        </p:txBody>
      </p:sp>
    </p:spTree>
    <p:extLst>
      <p:ext uri="{BB962C8B-B14F-4D97-AF65-F5344CB8AC3E}">
        <p14:creationId xmlns:p14="http://schemas.microsoft.com/office/powerpoint/2010/main" val="104155328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3803C2-DF34-CB4D-B770-4A68B9316C3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01000" cy="1752600"/>
          </a:xfrm>
          <a:noFill/>
        </p:spPr>
        <p:txBody>
          <a:bodyPr/>
          <a:lstStyle/>
          <a:p>
            <a:r>
              <a:rPr lang="en-US" altLang="en-US" sz="4000"/>
              <a:t>Declaring Variables of Two-dimensional Arrays and Creating Two-dimensional Arrays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057400"/>
            <a:ext cx="8991600" cy="4114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charset="2"/>
              <a:buNone/>
            </a:pPr>
            <a:endParaRPr lang="en-US" altLang="en-US" sz="2400">
              <a:solidFill>
                <a:schemeClr val="bg2"/>
              </a:solidFill>
            </a:endParaRPr>
          </a:p>
          <a:p>
            <a:pPr marL="0" indent="0">
              <a:lnSpc>
                <a:spcPct val="90000"/>
              </a:lnSpc>
              <a:buFont typeface="Monotype Sorts" charset="2"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charset="0"/>
              </a:rPr>
              <a:t>int[][] matrix = new int[10][10];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  or</a:t>
            </a:r>
          </a:p>
          <a:p>
            <a:pPr marL="0" indent="0">
              <a:lnSpc>
                <a:spcPct val="90000"/>
              </a:lnSpc>
              <a:buFont typeface="Monotype Sorts" charset="2"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charset="0"/>
              </a:rPr>
              <a:t>int matrix[][] = new int[10][10];</a:t>
            </a:r>
          </a:p>
          <a:p>
            <a:pPr marL="0" indent="0">
              <a:lnSpc>
                <a:spcPct val="90000"/>
              </a:lnSpc>
              <a:buFont typeface="Monotype Sorts" charset="2"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charset="0"/>
              </a:rPr>
              <a:t>matrix[0][0] = 3;</a:t>
            </a:r>
          </a:p>
          <a:p>
            <a:pPr marL="0" indent="0">
              <a:lnSpc>
                <a:spcPct val="90000"/>
              </a:lnSpc>
              <a:buFont typeface="Monotype Sorts" charset="2"/>
              <a:buNone/>
            </a:pPr>
            <a:endParaRPr lang="en-US" altLang="en-US" sz="2400" b="1">
              <a:solidFill>
                <a:schemeClr val="tx2"/>
              </a:solidFill>
              <a:latin typeface="Courier New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charset="0"/>
              </a:rPr>
              <a:t>for (int i = 0; i &lt; matrix.length; i++)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charset="0"/>
              </a:rPr>
              <a:t>  for (int j = 0; j &lt; matrix[i].length; j++)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charset="0"/>
              </a:rPr>
              <a:t>    matrix[i][j] = (int)(Math.random() * 1000);</a:t>
            </a:r>
          </a:p>
          <a:p>
            <a:pPr marL="0" indent="0">
              <a:lnSpc>
                <a:spcPct val="90000"/>
              </a:lnSpc>
              <a:buFont typeface="Monotype Sorts" charset="2"/>
              <a:buNone/>
            </a:pPr>
            <a:endParaRPr lang="en-US" altLang="en-US" sz="2400" b="1">
              <a:solidFill>
                <a:schemeClr val="tx2"/>
              </a:solidFill>
              <a:latin typeface="Courier New" charset="0"/>
            </a:endParaRPr>
          </a:p>
          <a:p>
            <a:pPr marL="0" indent="0">
              <a:lnSpc>
                <a:spcPct val="90000"/>
              </a:lnSpc>
              <a:buFont typeface="Monotype Sorts" charset="2"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charset="0"/>
              </a:rPr>
              <a:t>double[][] x;</a:t>
            </a:r>
          </a:p>
        </p:txBody>
      </p:sp>
    </p:spTree>
    <p:extLst>
      <p:ext uri="{BB962C8B-B14F-4D97-AF65-F5344CB8AC3E}">
        <p14:creationId xmlns:p14="http://schemas.microsoft.com/office/powerpoint/2010/main" val="124687110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4014AD-C157-D44B-AA29-23F5D36ABCB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534400" cy="1066800"/>
          </a:xfrm>
          <a:noFill/>
        </p:spPr>
        <p:txBody>
          <a:bodyPr/>
          <a:lstStyle/>
          <a:p>
            <a:r>
              <a:rPr lang="en-US" altLang="en-US"/>
              <a:t>Two-dimensional Array Illustration</a:t>
            </a:r>
            <a:endParaRPr lang="en-US" altLang="en-US" b="1"/>
          </a:p>
        </p:txBody>
      </p:sp>
      <p:sp>
        <p:nvSpPr>
          <p:cNvPr id="9220" name="Rectangle 7"/>
          <p:cNvSpPr>
            <a:spLocks noChangeArrowheads="1"/>
          </p:cNvSpPr>
          <p:nvPr/>
        </p:nvSpPr>
        <p:spPr bwMode="auto">
          <a:xfrm>
            <a:off x="2324100" y="2476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1" name="Text Box 9"/>
          <p:cNvSpPr txBox="1">
            <a:spLocks noChangeArrowheads="1"/>
          </p:cNvSpPr>
          <p:nvPr/>
        </p:nvSpPr>
        <p:spPr bwMode="auto">
          <a:xfrm>
            <a:off x="6108700" y="5233988"/>
            <a:ext cx="2743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array.length?  4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array[0].length? 3</a:t>
            </a:r>
          </a:p>
        </p:txBody>
      </p:sp>
      <p:sp>
        <p:nvSpPr>
          <p:cNvPr id="9222" name="Text Box 8"/>
          <p:cNvSpPr txBox="1">
            <a:spLocks noChangeArrowheads="1"/>
          </p:cNvSpPr>
          <p:nvPr/>
        </p:nvSpPr>
        <p:spPr bwMode="auto">
          <a:xfrm>
            <a:off x="769938" y="5195888"/>
            <a:ext cx="2743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matrix.length?  5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matrix[0].length? 5</a:t>
            </a:r>
          </a:p>
        </p:txBody>
      </p:sp>
      <p:pic>
        <p:nvPicPr>
          <p:cNvPr id="922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9513"/>
            <a:ext cx="9128125" cy="391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723430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174790-20B6-5E4C-A022-0E5158C5C14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762000"/>
          </a:xfrm>
          <a:noFill/>
        </p:spPr>
        <p:txBody>
          <a:bodyPr/>
          <a:lstStyle/>
          <a:p>
            <a:r>
              <a:rPr lang="en-US" altLang="en-US" sz="3600"/>
              <a:t>Declaring, Creating, and Initializing Using Shorthand Notations</a:t>
            </a:r>
            <a:endParaRPr lang="en-US" altLang="en-US" sz="3600" b="1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1143000"/>
          </a:xfrm>
          <a:noFill/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800"/>
              <a:t>You can also use an array initializer to declare, create and initialize a two-dimensional array. For example,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810000" y="3124200"/>
            <a:ext cx="5178425" cy="1905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1800" b="1">
                <a:solidFill>
                  <a:schemeClr val="tx2"/>
                </a:solidFill>
                <a:ea typeface="Times New Roman" charset="0"/>
                <a:cs typeface="Times New Roman" charset="0"/>
              </a:rPr>
              <a:t>int[][] array = new int[4][3];</a:t>
            </a:r>
          </a:p>
          <a:p>
            <a:pPr>
              <a:buFont typeface="Monotype Sorts" charset="2"/>
              <a:buNone/>
            </a:pPr>
            <a:r>
              <a:rPr lang="en-US" altLang="en-US" sz="1800" b="1">
                <a:solidFill>
                  <a:schemeClr val="tx2"/>
                </a:solidFill>
                <a:ea typeface="Times New Roman" charset="0"/>
                <a:cs typeface="Times New Roman" charset="0"/>
              </a:rPr>
              <a:t>array[0][0] = 1; array[0][1] = 2; array[0][2] = 3; </a:t>
            </a:r>
          </a:p>
          <a:p>
            <a:pPr>
              <a:buFont typeface="Monotype Sorts" charset="2"/>
              <a:buNone/>
            </a:pPr>
            <a:r>
              <a:rPr lang="en-US" altLang="en-US" sz="1800" b="1">
                <a:solidFill>
                  <a:schemeClr val="tx2"/>
                </a:solidFill>
                <a:ea typeface="Times New Roman" charset="0"/>
                <a:cs typeface="Times New Roman" charset="0"/>
              </a:rPr>
              <a:t>array[1][0] = 4; array[1][1] = 5; array[1][2] = 6; </a:t>
            </a:r>
          </a:p>
          <a:p>
            <a:pPr>
              <a:buFont typeface="Monotype Sorts" charset="2"/>
              <a:buNone/>
            </a:pPr>
            <a:r>
              <a:rPr lang="en-US" altLang="en-US" sz="1800" b="1">
                <a:solidFill>
                  <a:schemeClr val="tx2"/>
                </a:solidFill>
                <a:ea typeface="Times New Roman" charset="0"/>
                <a:cs typeface="Times New Roman" charset="0"/>
              </a:rPr>
              <a:t>array[2][0] = 7; array[2][1] = 8; array[2][2] = 9; </a:t>
            </a:r>
          </a:p>
          <a:p>
            <a:pPr>
              <a:buFont typeface="Monotype Sorts" charset="2"/>
              <a:buNone/>
            </a:pPr>
            <a:r>
              <a:rPr lang="en-US" altLang="en-US" sz="1800" b="1">
                <a:solidFill>
                  <a:schemeClr val="tx2"/>
                </a:solidFill>
                <a:ea typeface="Times New Roman" charset="0"/>
                <a:cs typeface="Times New Roman" charset="0"/>
              </a:rPr>
              <a:t>array[3][0] = 10; array[3][1] = 11; array[3][2] = 12</a:t>
            </a:r>
            <a:r>
              <a:rPr lang="en-US" altLang="en-US" sz="1800">
                <a:solidFill>
                  <a:schemeClr val="tx2"/>
                </a:solidFill>
                <a:ea typeface="Times New Roman" charset="0"/>
                <a:cs typeface="Times New Roman" charset="0"/>
              </a:rPr>
              <a:t>;</a:t>
            </a:r>
            <a:r>
              <a:rPr lang="en-US" altLang="en-US" sz="1800">
                <a:solidFill>
                  <a:schemeClr val="tx2"/>
                </a:solidFill>
                <a:latin typeface="Courier" charset="0"/>
                <a:ea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228600" y="2971800"/>
            <a:ext cx="1905000" cy="2286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2000" b="1">
                <a:solidFill>
                  <a:schemeClr val="tx2"/>
                </a:solidFill>
                <a:ea typeface="Times New Roman" charset="0"/>
                <a:cs typeface="Times New Roman" charset="0"/>
              </a:rPr>
              <a:t>int[][] array = {</a:t>
            </a:r>
          </a:p>
          <a:p>
            <a:pPr>
              <a:buFont typeface="Monotype Sorts" charset="2"/>
              <a:buNone/>
            </a:pPr>
            <a:r>
              <a:rPr lang="en-US" altLang="en-US" sz="2000" b="1">
                <a:solidFill>
                  <a:schemeClr val="tx2"/>
                </a:solidFill>
                <a:ea typeface="Times New Roman" charset="0"/>
                <a:cs typeface="Times New Roman" charset="0"/>
              </a:rPr>
              <a:t>  {1, 2, 3},</a:t>
            </a:r>
          </a:p>
          <a:p>
            <a:pPr>
              <a:buFont typeface="Monotype Sorts" charset="2"/>
              <a:buNone/>
            </a:pPr>
            <a:r>
              <a:rPr lang="en-US" altLang="en-US" sz="2000" b="1">
                <a:solidFill>
                  <a:schemeClr val="tx2"/>
                </a:solidFill>
                <a:ea typeface="Times New Roman" charset="0"/>
                <a:cs typeface="Times New Roman" charset="0"/>
              </a:rPr>
              <a:t>  {4, 5, 6},</a:t>
            </a:r>
          </a:p>
          <a:p>
            <a:pPr>
              <a:buFont typeface="Monotype Sorts" charset="2"/>
              <a:buNone/>
            </a:pPr>
            <a:r>
              <a:rPr lang="en-US" altLang="en-US" sz="2000" b="1">
                <a:solidFill>
                  <a:schemeClr val="tx2"/>
                </a:solidFill>
                <a:ea typeface="Times New Roman" charset="0"/>
                <a:cs typeface="Times New Roman" charset="0"/>
              </a:rPr>
              <a:t>  {7, 8, 9},</a:t>
            </a:r>
          </a:p>
          <a:p>
            <a:pPr>
              <a:buFont typeface="Monotype Sorts" charset="2"/>
              <a:buNone/>
            </a:pPr>
            <a:r>
              <a:rPr lang="en-US" altLang="en-US" sz="2000" b="1">
                <a:solidFill>
                  <a:schemeClr val="tx2"/>
                </a:solidFill>
                <a:ea typeface="Times New Roman" charset="0"/>
                <a:cs typeface="Times New Roman" charset="0"/>
              </a:rPr>
              <a:t>  {10, 11, 12}</a:t>
            </a:r>
          </a:p>
          <a:p>
            <a:pPr>
              <a:buFont typeface="Monotype Sorts" charset="2"/>
              <a:buNone/>
            </a:pPr>
            <a:r>
              <a:rPr lang="en-US" altLang="en-US" sz="2000" b="1">
                <a:solidFill>
                  <a:schemeClr val="tx2"/>
                </a:solidFill>
                <a:ea typeface="Times New Roman" charset="0"/>
                <a:cs typeface="Times New Roman" charset="0"/>
              </a:rPr>
              <a:t>};</a:t>
            </a:r>
            <a:endParaRPr lang="en-US" altLang="en-US" sz="1600" b="1">
              <a:solidFill>
                <a:schemeClr val="tx2"/>
              </a:solidFill>
              <a:latin typeface="Courier" charset="0"/>
              <a:ea typeface="Times New Roman" charset="0"/>
              <a:cs typeface="Times New Roman" charset="0"/>
            </a:endParaRPr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>
            <a:off x="2133600" y="4191000"/>
            <a:ext cx="16002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2438400" y="3657600"/>
            <a:ext cx="1371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2400"/>
              <a:t>Same as</a:t>
            </a:r>
          </a:p>
        </p:txBody>
      </p:sp>
      <p:sp>
        <p:nvSpPr>
          <p:cNvPr id="10249" name="Line 8"/>
          <p:cNvSpPr>
            <a:spLocks noChangeShapeType="1"/>
          </p:cNvSpPr>
          <p:nvPr/>
        </p:nvSpPr>
        <p:spPr bwMode="auto">
          <a:xfrm>
            <a:off x="2133600" y="4114800"/>
            <a:ext cx="16002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9"/>
          <p:cNvSpPr>
            <a:spLocks noChangeShapeType="1"/>
          </p:cNvSpPr>
          <p:nvPr/>
        </p:nvSpPr>
        <p:spPr bwMode="auto">
          <a:xfrm flipH="1">
            <a:off x="1905000" y="1905000"/>
            <a:ext cx="2743200" cy="1752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1759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EADA87-52CC-F749-9B77-6B6275B8878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762000"/>
          </a:xfrm>
        </p:spPr>
        <p:txBody>
          <a:bodyPr/>
          <a:lstStyle/>
          <a:p>
            <a:r>
              <a:rPr lang="en-US" altLang="en-US"/>
              <a:t>Lengths of Two-dimensional Arrays</a:t>
            </a:r>
            <a:endParaRPr lang="en-US" altLang="en-US">
              <a:solidFill>
                <a:schemeClr val="tx1"/>
              </a:solidFill>
              <a:latin typeface="Book Antiqua" charset="0"/>
              <a:hlinkClick r:id="rId2" action="ppaction://program"/>
            </a:endParaRPr>
          </a:p>
        </p:txBody>
      </p:sp>
      <p:sp>
        <p:nvSpPr>
          <p:cNvPr id="11268" name="Rectangle 12"/>
          <p:cNvSpPr>
            <a:spLocks noChangeArrowheads="1"/>
          </p:cNvSpPr>
          <p:nvPr/>
        </p:nvSpPr>
        <p:spPr bwMode="auto">
          <a:xfrm>
            <a:off x="2466975" y="2790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69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5800" y="1657350"/>
            <a:ext cx="6553200" cy="628650"/>
          </a:xfrm>
          <a:noFill/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>
                <a:ea typeface="Times New Roman" charset="0"/>
                <a:cs typeface="Times New Roman" charset="0"/>
              </a:rPr>
              <a:t>int[][] x = new int[3][4];</a:t>
            </a:r>
          </a:p>
        </p:txBody>
      </p:sp>
      <p:pic>
        <p:nvPicPr>
          <p:cNvPr id="1127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2471738"/>
            <a:ext cx="8909050" cy="259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1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AEB8DA-D06C-2547-96B2-02204870C7C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762000"/>
          </a:xfrm>
        </p:spPr>
        <p:txBody>
          <a:bodyPr/>
          <a:lstStyle/>
          <a:p>
            <a:r>
              <a:rPr lang="en-US" altLang="en-US"/>
              <a:t>Lengths of Two-dimensional Arrays, cont.</a:t>
            </a:r>
            <a:endParaRPr lang="en-US" altLang="en-US">
              <a:solidFill>
                <a:schemeClr val="tx1"/>
              </a:solidFill>
              <a:latin typeface="Book Antiqua" charset="0"/>
              <a:hlinkClick r:id="rId2" action="ppaction://program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57350"/>
            <a:ext cx="3352800" cy="314325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800">
                <a:solidFill>
                  <a:schemeClr val="tx2"/>
                </a:solidFill>
                <a:ea typeface="Times New Roman" charset="0"/>
                <a:cs typeface="Times New Roman" charset="0"/>
              </a:rPr>
              <a:t>int[][] array = {</a:t>
            </a:r>
          </a:p>
          <a:p>
            <a:pPr>
              <a:buFont typeface="Monotype Sorts" charset="2"/>
              <a:buNone/>
            </a:pPr>
            <a:r>
              <a:rPr lang="en-US" altLang="en-US" sz="2800">
                <a:solidFill>
                  <a:schemeClr val="tx2"/>
                </a:solidFill>
                <a:ea typeface="Times New Roman" charset="0"/>
                <a:cs typeface="Times New Roman" charset="0"/>
              </a:rPr>
              <a:t>  {1, 2, 3},</a:t>
            </a:r>
          </a:p>
          <a:p>
            <a:pPr>
              <a:buFont typeface="Monotype Sorts" charset="2"/>
              <a:buNone/>
            </a:pPr>
            <a:r>
              <a:rPr lang="en-US" altLang="en-US" sz="2800">
                <a:solidFill>
                  <a:schemeClr val="tx2"/>
                </a:solidFill>
                <a:ea typeface="Times New Roman" charset="0"/>
                <a:cs typeface="Times New Roman" charset="0"/>
              </a:rPr>
              <a:t>  {4, 5, 6},</a:t>
            </a:r>
          </a:p>
          <a:p>
            <a:pPr>
              <a:buFont typeface="Monotype Sorts" charset="2"/>
              <a:buNone/>
            </a:pPr>
            <a:r>
              <a:rPr lang="en-US" altLang="en-US" sz="2800">
                <a:solidFill>
                  <a:schemeClr val="tx2"/>
                </a:solidFill>
                <a:ea typeface="Times New Roman" charset="0"/>
                <a:cs typeface="Times New Roman" charset="0"/>
              </a:rPr>
              <a:t>  {7, 8, 9},</a:t>
            </a:r>
          </a:p>
          <a:p>
            <a:pPr>
              <a:buFont typeface="Monotype Sorts" charset="2"/>
              <a:buNone/>
            </a:pPr>
            <a:r>
              <a:rPr lang="en-US" altLang="en-US" sz="2800">
                <a:solidFill>
                  <a:schemeClr val="tx2"/>
                </a:solidFill>
                <a:ea typeface="Times New Roman" charset="0"/>
                <a:cs typeface="Times New Roman" charset="0"/>
              </a:rPr>
              <a:t>  {10, 11, 12}</a:t>
            </a:r>
          </a:p>
          <a:p>
            <a:pPr>
              <a:buFont typeface="Monotype Sorts" charset="2"/>
              <a:buNone/>
            </a:pPr>
            <a:r>
              <a:rPr lang="en-US" altLang="en-US" sz="2800">
                <a:solidFill>
                  <a:schemeClr val="tx2"/>
                </a:solidFill>
                <a:ea typeface="Times New Roman" charset="0"/>
                <a:cs typeface="Times New Roman" charset="0"/>
              </a:rPr>
              <a:t>};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5029200" y="1752600"/>
            <a:ext cx="33528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2800">
                <a:ea typeface="Times New Roman" charset="0"/>
                <a:cs typeface="Times New Roman" charset="0"/>
              </a:rPr>
              <a:t>array.length</a:t>
            </a:r>
          </a:p>
          <a:p>
            <a:pPr>
              <a:buFont typeface="Monotype Sorts" charset="2"/>
              <a:buNone/>
            </a:pPr>
            <a:r>
              <a:rPr lang="en-US" altLang="en-US" sz="2800">
                <a:ea typeface="Times New Roman" charset="0"/>
                <a:cs typeface="Times New Roman" charset="0"/>
              </a:rPr>
              <a:t>array[0].length</a:t>
            </a:r>
          </a:p>
          <a:p>
            <a:pPr>
              <a:buFont typeface="Monotype Sorts" charset="2"/>
              <a:buNone/>
            </a:pPr>
            <a:r>
              <a:rPr lang="en-US" altLang="en-US" sz="2800">
                <a:ea typeface="Times New Roman" charset="0"/>
                <a:cs typeface="Times New Roman" charset="0"/>
              </a:rPr>
              <a:t>array[1].length</a:t>
            </a:r>
          </a:p>
          <a:p>
            <a:pPr>
              <a:buFont typeface="Monotype Sorts" charset="2"/>
              <a:buNone/>
            </a:pPr>
            <a:r>
              <a:rPr lang="en-US" altLang="en-US" sz="2800">
                <a:ea typeface="Times New Roman" charset="0"/>
                <a:cs typeface="Times New Roman" charset="0"/>
              </a:rPr>
              <a:t>array[2].length</a:t>
            </a:r>
          </a:p>
          <a:p>
            <a:pPr>
              <a:buFont typeface="Monotype Sorts" charset="2"/>
              <a:buNone/>
            </a:pPr>
            <a:r>
              <a:rPr lang="en-US" altLang="en-US" sz="2800">
                <a:ea typeface="Times New Roman" charset="0"/>
                <a:cs typeface="Times New Roman" charset="0"/>
              </a:rPr>
              <a:t>array[3].length</a:t>
            </a:r>
          </a:p>
          <a:p>
            <a:pPr>
              <a:buFont typeface="Monotype Sorts" charset="2"/>
              <a:buNone/>
            </a:pPr>
            <a:endParaRPr lang="en-US" altLang="en-US" sz="2800">
              <a:ea typeface="Times New Roman" charset="0"/>
              <a:cs typeface="Times New Roman" charset="0"/>
            </a:endParaRP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838200" y="5181600"/>
            <a:ext cx="83058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2800">
                <a:ea typeface="Times New Roman" charset="0"/>
                <a:cs typeface="Times New Roman" charset="0"/>
              </a:rPr>
              <a:t>array[4].length      ArrayIndexOutOfBoundsException</a:t>
            </a:r>
          </a:p>
        </p:txBody>
      </p:sp>
    </p:spTree>
    <p:extLst>
      <p:ext uri="{BB962C8B-B14F-4D97-AF65-F5344CB8AC3E}">
        <p14:creationId xmlns:p14="http://schemas.microsoft.com/office/powerpoint/2010/main" val="171752947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66445</TotalTime>
  <Words>1830</Words>
  <Application>Microsoft Office PowerPoint</Application>
  <PresentationFormat>On-screen Show (4:3)</PresentationFormat>
  <Paragraphs>449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SimSun</vt:lpstr>
      <vt:lpstr>Arial</vt:lpstr>
      <vt:lpstr>Book Antiqua</vt:lpstr>
      <vt:lpstr>Courier</vt:lpstr>
      <vt:lpstr>Courier New</vt:lpstr>
      <vt:lpstr>Monotype Sorts</vt:lpstr>
      <vt:lpstr>Times New Roman</vt:lpstr>
      <vt:lpstr>International</vt:lpstr>
      <vt:lpstr>Microsoft Word Picture</vt:lpstr>
      <vt:lpstr>Picture</vt:lpstr>
      <vt:lpstr>Multidimensional Arrays</vt:lpstr>
      <vt:lpstr>Motivations</vt:lpstr>
      <vt:lpstr>Motivations</vt:lpstr>
      <vt:lpstr>Declare/Create Two-dimensional Arrays</vt:lpstr>
      <vt:lpstr>Declaring Variables of Two-dimensional Arrays and Creating Two-dimensional Arrays </vt:lpstr>
      <vt:lpstr>Two-dimensional Array Illustration</vt:lpstr>
      <vt:lpstr>Declaring, Creating, and Initializing Using Shorthand Notations</vt:lpstr>
      <vt:lpstr>Lengths of Two-dimensional Arrays</vt:lpstr>
      <vt:lpstr>Lengths of Two-dimensional Arrays, cont.</vt:lpstr>
      <vt:lpstr>Ragged Arrays</vt:lpstr>
      <vt:lpstr>Ragged Arrays, cont.</vt:lpstr>
      <vt:lpstr>Processing Two-Dimensional Arrays</vt:lpstr>
      <vt:lpstr>Initializing arrays with input values</vt:lpstr>
      <vt:lpstr>Initializing arrays with random values</vt:lpstr>
      <vt:lpstr>Printing arrays</vt:lpstr>
      <vt:lpstr>Summing all elements</vt:lpstr>
      <vt:lpstr>Summing elements by column</vt:lpstr>
      <vt:lpstr>Random shuffling</vt:lpstr>
      <vt:lpstr>Passing Two-Dimensional Arrays to Methods</vt:lpstr>
      <vt:lpstr>Problem: Grading Multiple-Choice Test</vt:lpstr>
      <vt:lpstr>Problem: Finding Two Points Nearest to Each Other</vt:lpstr>
      <vt:lpstr>What is Sudoku?</vt:lpstr>
      <vt:lpstr>Every row contains the numbers 1 to 9</vt:lpstr>
      <vt:lpstr>Every column contains the numbers 1 to 9</vt:lpstr>
      <vt:lpstr>Every 3×3 box contains the numbers 1 to 9</vt:lpstr>
      <vt:lpstr>Checking Whether a Solution Is Correct</vt:lpstr>
      <vt:lpstr>Multidimensional Arrays</vt:lpstr>
      <vt:lpstr>Multidimensional Arrays</vt:lpstr>
      <vt:lpstr>Problem: Calculating Total Scores</vt:lpstr>
      <vt:lpstr>Problem: Weather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Arrays</dc:title>
  <dc:creator>Y. Daniel Liang</dc:creator>
  <cp:lastModifiedBy>Dell</cp:lastModifiedBy>
  <cp:revision>336</cp:revision>
  <cp:lastPrinted>2018-10-05T03:49:26Z</cp:lastPrinted>
  <dcterms:created xsi:type="dcterms:W3CDTF">1995-06-10T17:31:50Z</dcterms:created>
  <dcterms:modified xsi:type="dcterms:W3CDTF">2021-08-31T00:08:23Z</dcterms:modified>
</cp:coreProperties>
</file>