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3E309-AE64-40F6-B46F-ED1A2A4B08D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40526-A518-4B14-BF6E-1CBF947F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D9EE-500B-4F5B-94AA-0EF2FA37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70BBC-83A7-46D9-81E4-3E306AE2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390A-DB2D-4544-BFFD-3A73B63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0536-A92F-4E1F-B518-63D040A8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6305-1F0A-4EAA-B1D4-D1AD440D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85E5-C117-4FD9-8CB2-568E788A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B8CF2-E605-40C4-902B-511CB1799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8113-AFD7-4750-9096-24991214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0DE3-DC30-41EC-9D9A-707081B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D4E8-C047-485B-8C53-1ACB40E8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50001-A76D-4772-A441-058E02A4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88856-F31B-4254-A952-C3D80F65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2B0C-8F7E-4E70-AB18-C399A087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F8F0-2569-4240-A581-59FF60F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9439-E7E3-46F7-9BCE-7FDC93A3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153-2BC7-4BCA-B321-988D203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769F-003C-46B7-A12D-4E0B27A2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9691-18C6-43A2-AA67-3C63A0FC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15A8-FDC0-4E3C-B09E-E431FCEC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1A44-2BED-4468-ABD0-7CCE1AC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1B8-678B-4F47-95B0-9840A936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B370F-C50B-4D82-BB31-FB3105A4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6A7F-8D5B-4359-BE14-5B4D9C08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2AE4-CEA8-4C96-A2F7-1B919BEA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7769-A802-43DB-ADCD-EAA7C7FF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EE9-228D-4840-8B74-358E5C28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33F4-420E-4255-A452-34FB91F4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9B7F6-39DC-4185-8B9D-6E6EBEA8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25D30-6FE8-4FAC-80F8-4D185CE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27BA-BB90-41FA-8C43-323AC18F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ABC2D-289B-4C5D-90D4-69946229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354A-1350-496E-8EA7-57C37002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9202-613A-4A83-8938-8237A424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32AE-A4D1-4D8E-9B49-88807511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40E9-128E-491D-A8BF-D35E9906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1D7E-C64C-4283-B863-60CA27074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F59D-A4BF-4E7C-9FEC-CE84D46C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79319-01C3-4CD8-A5B3-1902C8F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7E472-0FEE-4D83-A52D-B9097CF7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50B0-5D66-48E1-8789-05E92A2C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9D0BC-261E-411F-98F7-CE3A68F8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6F24-6E69-4B57-8558-275460D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34426-5ED0-4959-8BB5-33627B65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8EF57-CB41-4B24-B69E-32B3188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F67A-90A2-4397-AFA3-3238EC4F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62830-0754-4F48-B837-5C770419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5B04-10E3-411B-9590-754C1BED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FD23-7FBF-4796-A082-CDCEF8C8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7C7E-8E79-46DB-940C-C68FF707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6595-1B8F-400F-9F79-D768BAA0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D841-AA39-4D19-9D2E-857050EF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1D33C-8DD2-47F0-B6AC-F2FC1480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1B74-4A88-49E8-A214-8356CCB9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2A642-852F-4CE9-8022-0DBD3D18F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6CE13-4968-4D14-9664-1FF64348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80CC-F4FE-4D8B-97B0-3E07D354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1053-4997-4885-A9E1-CB0915F3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B3B2-7A16-4350-BAAD-7A4BD976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2B621-E8F7-41C3-AA2D-6A212570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C8C3-47DF-4ED2-93A3-5D72E39E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2330-3905-4FDD-8705-BB94D3D5F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E628-2C11-49AE-AF52-9C2FC786B76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9E04-D0DA-4342-AB70-EA482FBD9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D7D9-65AB-475E-BCE7-FA24D588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017-A90B-42DA-89B7-6A274361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csc.fi/csc-customer-registration" TargetMode="External"/><Relationship Id="rId7" Type="http://schemas.openxmlformats.org/officeDocument/2006/relationships/hyperlink" Target="https://pouta.csc.fi/dashboard/project/security_group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uta.csc.fi/dashboard/project/key_pairs" TargetMode="External"/><Relationship Id="rId5" Type="http://schemas.openxmlformats.org/officeDocument/2006/relationships/hyperlink" Target="https://pouta.csc.fi/dashboard/auth/login/?next=/dashboard/project/instances/" TargetMode="External"/><Relationship Id="rId4" Type="http://schemas.openxmlformats.org/officeDocument/2006/relationships/hyperlink" Target="https://my.csc.fi/project-invitation/4188b608-62d9-445a-b569-98cddd765d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sc.fi/cloud/pouta/" TargetMode="External"/><Relationship Id="rId2" Type="http://schemas.openxmlformats.org/officeDocument/2006/relationships/hyperlink" Target="https://docs.csc.fi/cloud/pouta/vm-flavors-and-bill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research.csc.fi/comp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23631-3C11-491F-B294-44595ED11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266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94666-050F-4893-86FB-54A4E7271C08}"/>
              </a:ext>
            </a:extLst>
          </p:cNvPr>
          <p:cNvSpPr txBox="1"/>
          <p:nvPr/>
        </p:nvSpPr>
        <p:spPr>
          <a:xfrm>
            <a:off x="1905266" y="0"/>
            <a:ext cx="1028673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CSC computation environment for FIREMAN - Setup</a:t>
            </a:r>
          </a:p>
          <a:p>
            <a:endParaRPr lang="en-US" dirty="0"/>
          </a:p>
          <a:p>
            <a:r>
              <a:rPr lang="en-US" b="1" dirty="0"/>
              <a:t>Request access: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CSC account </a:t>
            </a:r>
            <a:r>
              <a:rPr lang="en-US" dirty="0">
                <a:hlinkClick r:id="rId3"/>
              </a:rPr>
              <a:t>https://my.csc.fi/csc-customer-registration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for FIREMAN project csc group membership </a:t>
            </a:r>
            <a:r>
              <a:rPr lang="en-US" dirty="0">
                <a:hlinkClick r:id="rId4"/>
              </a:rPr>
              <a:t>https://my.csc.fi/project-invitation/4188b608-62d9-445a-b569-98cddd765dad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notify Pedro Nardelli (there are no csc notification emails)</a:t>
            </a:r>
          </a:p>
          <a:p>
            <a:endParaRPr lang="en-US" dirty="0"/>
          </a:p>
          <a:p>
            <a:r>
              <a:rPr lang="en-US" b="1" dirty="0"/>
              <a:t>Setup environment: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to </a:t>
            </a:r>
            <a:r>
              <a:rPr lang="en-US" dirty="0" err="1"/>
              <a:t>cPouta</a:t>
            </a:r>
            <a:r>
              <a:rPr lang="en-US" dirty="0"/>
              <a:t> service </a:t>
            </a:r>
            <a:r>
              <a:rPr lang="en-US" dirty="0">
                <a:hlinkClick r:id="rId5"/>
              </a:rPr>
              <a:t>https://pouta.csc.fi/dashboard/auth/login/?next=/dashboard/project/instances/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keypair </a:t>
            </a:r>
            <a:r>
              <a:rPr lang="en-US" dirty="0">
                <a:hlinkClick r:id="rId6"/>
              </a:rPr>
              <a:t>https://pouta.csc.fi/dashboard/project/key_pairs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security group that allows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https://pouta.csc.fi/dashboard/project/security_groups/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VM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security group and </a:t>
            </a:r>
            <a:r>
              <a:rPr lang="en-US" dirty="0" err="1"/>
              <a:t>ssh</a:t>
            </a:r>
            <a:r>
              <a:rPr lang="en-US" dirty="0"/>
              <a:t> key pair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public IP</a:t>
            </a:r>
          </a:p>
          <a:p>
            <a:endParaRPr lang="en-US" dirty="0"/>
          </a:p>
          <a:p>
            <a:r>
              <a:rPr lang="en-US" b="1" dirty="0"/>
              <a:t>Access VM instance: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pem</a:t>
            </a:r>
            <a:r>
              <a:rPr lang="en-US" dirty="0"/>
              <a:t> file https://pouta.csc.fi/dashboard/project/security_groups/):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/>
              <a:t>onnect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linux</a:t>
            </a:r>
            <a:r>
              <a:rPr lang="en-US" dirty="0"/>
              <a:t>] </a:t>
            </a:r>
          </a:p>
          <a:p>
            <a:pPr lvl="1"/>
            <a:r>
              <a:rPr lang="en-US" dirty="0"/>
              <a:t>e.g. : </a:t>
            </a:r>
            <a:r>
              <a:rPr lang="en-US" dirty="0" err="1"/>
              <a:t>ssh</a:t>
            </a:r>
            <a:r>
              <a:rPr lang="en-US" dirty="0"/>
              <a:t> -v ubuntu@195.148.22.66 -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mulinka.pem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[windows]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puttygen</a:t>
            </a:r>
            <a:r>
              <a:rPr lang="en-US" dirty="0"/>
              <a:t> to extract private key and putty to connect</a:t>
            </a:r>
          </a:p>
        </p:txBody>
      </p:sp>
    </p:spTree>
    <p:extLst>
      <p:ext uri="{BB962C8B-B14F-4D97-AF65-F5344CB8AC3E}">
        <p14:creationId xmlns:p14="http://schemas.microsoft.com/office/powerpoint/2010/main" val="7573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FBC-F621-4FA4-B3A2-2C2417D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Setup environment (part 1)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7E324F-B19A-42D9-93BB-9751BE48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3" y="1877249"/>
            <a:ext cx="5219700" cy="1382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94FC39-6E77-47EF-87E6-41806BF6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6" y="4388356"/>
            <a:ext cx="4803494" cy="1443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5CB907-38DA-41A4-9106-4DF133EC8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2" y="1838801"/>
            <a:ext cx="4687747" cy="1459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C6B8E8-868D-4A8E-9A6A-84607D1EC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9" y="4331264"/>
            <a:ext cx="4236334" cy="1557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D7B74-CCD3-44F7-8443-181307D952F7}"/>
              </a:ext>
            </a:extLst>
          </p:cNvPr>
          <p:cNvSpPr txBox="1"/>
          <p:nvPr/>
        </p:nvSpPr>
        <p:spPr>
          <a:xfrm>
            <a:off x="1811793" y="1325563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ssh</a:t>
            </a:r>
            <a:r>
              <a:rPr lang="en-US" dirty="0"/>
              <a:t> keypair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B3C13-FB4E-4A45-A79F-3DC8BBE54783}"/>
              </a:ext>
            </a:extLst>
          </p:cNvPr>
          <p:cNvSpPr txBox="1"/>
          <p:nvPr/>
        </p:nvSpPr>
        <p:spPr>
          <a:xfrm>
            <a:off x="7196755" y="1325563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 create a security </a:t>
            </a:r>
            <a:r>
              <a:rPr lang="en-US" dirty="0" err="1"/>
              <a:t>grou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E4EA5-A838-4C21-83DD-4FC5CDEA1D08}"/>
              </a:ext>
            </a:extLst>
          </p:cNvPr>
          <p:cNvSpPr txBox="1"/>
          <p:nvPr/>
        </p:nvSpPr>
        <p:spPr>
          <a:xfrm>
            <a:off x="1578363" y="3888723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 create a security </a:t>
            </a:r>
            <a:r>
              <a:rPr lang="en-US" dirty="0" err="1"/>
              <a:t>grou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48D2F-439E-421C-889B-99FB9CBB6E30}"/>
              </a:ext>
            </a:extLst>
          </p:cNvPr>
          <p:cNvSpPr txBox="1"/>
          <p:nvPr/>
        </p:nvSpPr>
        <p:spPr>
          <a:xfrm>
            <a:off x="7533418" y="3888723"/>
            <a:ext cx="25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 allow </a:t>
            </a:r>
            <a:r>
              <a:rPr lang="en-US" dirty="0" err="1"/>
              <a:t>ssh</a:t>
            </a:r>
            <a:r>
              <a:rPr lang="en-US" dirty="0"/>
              <a:t> in the group</a:t>
            </a:r>
          </a:p>
        </p:txBody>
      </p:sp>
    </p:spTree>
    <p:extLst>
      <p:ext uri="{BB962C8B-B14F-4D97-AF65-F5344CB8AC3E}">
        <p14:creationId xmlns:p14="http://schemas.microsoft.com/office/powerpoint/2010/main" val="191657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FBC-F621-4FA4-B3A2-2C2417D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Setup environment (part 2)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FE86A7-906A-4E4D-8558-7493EA03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0" y="1238373"/>
            <a:ext cx="3384675" cy="1840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1C6BA-1488-41C2-A2F0-51A20776F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0" y="3275414"/>
            <a:ext cx="5462954" cy="1589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6BAF3-38F3-4191-BD85-F9CA5292FE54}"/>
              </a:ext>
            </a:extLst>
          </p:cNvPr>
          <p:cNvSpPr txBox="1"/>
          <p:nvPr/>
        </p:nvSpPr>
        <p:spPr>
          <a:xfrm>
            <a:off x="6611866" y="1973871"/>
            <a:ext cx="6220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create VM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D8276-DC73-4CA7-8C79-C7770D166B13}"/>
              </a:ext>
            </a:extLst>
          </p:cNvPr>
          <p:cNvSpPr txBox="1"/>
          <p:nvPr/>
        </p:nvSpPr>
        <p:spPr>
          <a:xfrm>
            <a:off x="6611866" y="5636535"/>
            <a:ext cx="6220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assign public 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F19BB-8330-4EFB-8F46-A4ACFEAF3130}"/>
              </a:ext>
            </a:extLst>
          </p:cNvPr>
          <p:cNvSpPr txBox="1"/>
          <p:nvPr/>
        </p:nvSpPr>
        <p:spPr>
          <a:xfrm>
            <a:off x="6611866" y="3885359"/>
            <a:ext cx="6643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assign security group and </a:t>
            </a:r>
            <a:r>
              <a:rPr lang="en-US" dirty="0" err="1"/>
              <a:t>ssh</a:t>
            </a:r>
            <a:r>
              <a:rPr lang="en-US" dirty="0"/>
              <a:t> key pair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DDA60C-53D6-4776-9A6F-3474FA58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0" y="5061349"/>
            <a:ext cx="3689475" cy="1519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6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FBC-F621-4FA4-B3A2-2C2417D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Access VM instance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F26E14-1B55-41E0-92C0-1C6AAA26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69" y="2573750"/>
            <a:ext cx="3118243" cy="277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FC99F3-9606-4CC6-AD84-B9C2B15E5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81" y="2573750"/>
            <a:ext cx="3128483" cy="277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49872B-3022-4923-B855-8F896F955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" y="2573750"/>
            <a:ext cx="3029611" cy="277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F1742-1ED2-493B-BFC5-8040F1DEAE8B}"/>
              </a:ext>
            </a:extLst>
          </p:cNvPr>
          <p:cNvSpPr txBox="1"/>
          <p:nvPr/>
        </p:nvSpPr>
        <p:spPr>
          <a:xfrm>
            <a:off x="311952" y="1774226"/>
            <a:ext cx="3616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puttygen</a:t>
            </a:r>
            <a:endParaRPr lang="en-US" dirty="0"/>
          </a:p>
          <a:p>
            <a:pPr algn="ctr"/>
            <a:r>
              <a:rPr lang="en-US" dirty="0"/>
              <a:t>load </a:t>
            </a:r>
            <a:r>
              <a:rPr lang="en-US" dirty="0" err="1"/>
              <a:t>pem</a:t>
            </a:r>
            <a:r>
              <a:rPr lang="en-US" dirty="0"/>
              <a:t> file and save private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B3B73-ABF5-4411-9A6F-9734125B28EB}"/>
              </a:ext>
            </a:extLst>
          </p:cNvPr>
          <p:cNvSpPr txBox="1"/>
          <p:nvPr/>
        </p:nvSpPr>
        <p:spPr>
          <a:xfrm>
            <a:off x="4175504" y="1774226"/>
            <a:ext cx="3616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putty</a:t>
            </a:r>
          </a:p>
          <a:p>
            <a:pPr algn="ctr"/>
            <a:r>
              <a:rPr lang="en-US" dirty="0"/>
              <a:t>1.1 create 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A1C70-7D82-4026-864A-2A44764F5EB6}"/>
              </a:ext>
            </a:extLst>
          </p:cNvPr>
          <p:cNvSpPr txBox="1"/>
          <p:nvPr/>
        </p:nvSpPr>
        <p:spPr>
          <a:xfrm>
            <a:off x="8083372" y="1774226"/>
            <a:ext cx="3616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putty</a:t>
            </a:r>
          </a:p>
          <a:p>
            <a:pPr algn="ctr"/>
            <a:r>
              <a:rPr lang="en-US" dirty="0"/>
              <a:t>1.2 load private key</a:t>
            </a:r>
          </a:p>
        </p:txBody>
      </p:sp>
    </p:spTree>
    <p:extLst>
      <p:ext uri="{BB962C8B-B14F-4D97-AF65-F5344CB8AC3E}">
        <p14:creationId xmlns:p14="http://schemas.microsoft.com/office/powerpoint/2010/main" val="270170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FBC-F621-4FA4-B3A2-2C2417DA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CSC </a:t>
            </a:r>
            <a:r>
              <a:rPr lang="en-US" b="1" dirty="0" err="1"/>
              <a:t>Pouta</a:t>
            </a:r>
            <a:r>
              <a:rPr lang="en-US" b="1" dirty="0"/>
              <a:t>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EBCFA-0D99-41C5-B3F8-70AB9C8D2EDA}"/>
              </a:ext>
            </a:extLst>
          </p:cNvPr>
          <p:cNvSpPr txBox="1"/>
          <p:nvPr/>
        </p:nvSpPr>
        <p:spPr>
          <a:xfrm>
            <a:off x="0" y="1076963"/>
            <a:ext cx="10716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cPouta</a:t>
            </a:r>
            <a:r>
              <a:rPr lang="en-US" dirty="0"/>
              <a:t> is a service where you can create VM instance and do whatever you want, e.g. download </a:t>
            </a:r>
            <a:r>
              <a:rPr lang="en-US" dirty="0" err="1"/>
              <a:t>Miniconda</a:t>
            </a:r>
            <a:r>
              <a:rPr lang="en-US" dirty="0"/>
              <a:t> (</a:t>
            </a:r>
            <a:r>
              <a:rPr lang="en-US" dirty="0" err="1"/>
              <a:t>wget</a:t>
            </a:r>
            <a:r>
              <a:rPr lang="en-US" dirty="0"/>
              <a:t> MINICONDA_LINK), install libraries and run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billing is done per hour, please DELETE INSTANCE IF YOU ARE NOT USING IT!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 unit rates per “</a:t>
            </a:r>
            <a:r>
              <a:rPr lang="en-US" dirty="0" err="1"/>
              <a:t>vm</a:t>
            </a:r>
            <a:r>
              <a:rPr lang="en-US" dirty="0"/>
              <a:t> instance flavor” : </a:t>
            </a:r>
            <a:r>
              <a:rPr lang="en-US" dirty="0">
                <a:hlinkClick r:id="rId2"/>
              </a:rPr>
              <a:t>https://docs.csc.fi/cloud/pouta/vm-flavors-and-billing/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is available at </a:t>
            </a:r>
            <a:r>
              <a:rPr lang="en-US" dirty="0">
                <a:hlinkClick r:id="rId3"/>
              </a:rPr>
              <a:t>https://docs.csc.fi/cloud/pouta/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other services that can be requested; services include databases, storages etc. </a:t>
            </a:r>
            <a:r>
              <a:rPr lang="en-US" dirty="0">
                <a:hlinkClick r:id="rId4"/>
              </a:rPr>
              <a:t>https://research.csc.fi/computing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7CBD7-873A-4CE8-BE8B-CA2D9A7E2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689" y="3267851"/>
            <a:ext cx="3428025" cy="339682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D1067-614A-4C99-AC55-81E807EBC579}"/>
              </a:ext>
            </a:extLst>
          </p:cNvPr>
          <p:cNvCxnSpPr>
            <a:cxnSpLocks/>
          </p:cNvCxnSpPr>
          <p:nvPr/>
        </p:nvCxnSpPr>
        <p:spPr>
          <a:xfrm>
            <a:off x="9504218" y="2170545"/>
            <a:ext cx="1321826" cy="10973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6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Setup environment (part 1)</vt:lpstr>
      <vt:lpstr>Setup environment (part 2)</vt:lpstr>
      <vt:lpstr>Access VM instance</vt:lpstr>
      <vt:lpstr>CSC Pouta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Mulinka, Pavol</dc:creator>
  <cp:lastModifiedBy>Mulinka, Pavol</cp:lastModifiedBy>
  <cp:revision>9</cp:revision>
  <dcterms:created xsi:type="dcterms:W3CDTF">2020-09-25T09:27:17Z</dcterms:created>
  <dcterms:modified xsi:type="dcterms:W3CDTF">2020-09-25T10:31:08Z</dcterms:modified>
</cp:coreProperties>
</file>