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-23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8632-84FC-4F4C-8CC9-9621AC99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7F3B-D517-4B31-9CD1-0A0FA1FA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CB00-5AB5-44DA-A882-8A8BB092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D927-B5A1-4882-953E-019ED755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E0E8-C911-499A-967C-B1D2BBE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C2E9-E572-4D0E-835A-BE5F3DAE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C090-E380-4009-A651-91BDBF7A8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6167-C018-4608-8349-F4D6B018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6631-09EA-4A38-9BB6-DF0063CD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F9E5-BCC0-4C41-A550-D22F7C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C08C5-CDAA-488F-8936-42196C553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A527-1250-49A5-8B2E-87C0667A7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D727-DC40-4013-90A5-44612647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4EBA-51CC-4F10-A8F6-8528EBA3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9425-AB9E-4653-86AE-E7D7681F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22DF-7316-4B56-8609-3FCBFB3F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6E87-1BAD-4859-A36E-E4ECB19F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D4CD-880D-46DA-984C-892920B0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F4AA-BB47-4CCC-8AA4-7AEA47C1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95F6-A667-4901-B9BC-C595453D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B526-B856-47C5-9ABF-2C4F11D6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3E43-4016-48F6-8A56-5E1B951B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B335-A143-41BB-90E2-D036C009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202D-E7D6-4D45-92E0-92B6CCC3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0697-B09C-4D39-A8C9-5E7F6CED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E506-A037-40BA-B0DF-D79D6D24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D60B-71D3-406E-A063-315BDC6D5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913EC-D587-4529-BA9E-E039B5E4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BDB5-0D77-474C-8D10-6A37D408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717A-FB4B-4C78-BDC6-EC972F5E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251C-B41A-4FE5-83BE-7372A77D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21E-1ADA-4314-AF6D-11612281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EB7A-89B2-4307-99C7-21FFF775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1F6E-5321-4C8F-926C-21AD1F0D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31820-582C-4558-A603-8D98BB86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24018-AC87-4C72-AC47-506D2803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4C636-7A45-4B45-9723-13600833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5088C-1727-4EA4-83F2-5504C2B4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6E6D0-07FD-45CE-86EC-7B892787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CA61-F3AA-43CD-B97B-FBE5DEDF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5BF9C-9A7C-4B64-9722-59A6B882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4CB22-1217-4D3A-B70B-C4478C97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8114-DB23-43A4-A2FE-BC336CA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6D5C0-3A83-4311-8D78-7371B36A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7C73D-F004-454F-9FCC-5F0864E0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7D65-0C75-47C3-B96C-2916028D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8367-DF8A-406A-A0A7-317D2D62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5D28-0ACF-46F7-9BA7-AFF82345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AF0B0-663D-4745-8B35-B9DA7E66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44522-E166-49AD-A536-C7D9CB0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B0B1-B216-42C2-BEF3-7AB423EE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8E56-D087-4D3D-AD07-8065A0F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8D1D-1A3D-4788-A1B3-2D9A3DEE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7DC2-207B-4ACB-B1AE-E9FCCEC92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180A5-A8BB-407F-8C82-5003C765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EADC-7EFE-4ABE-AC94-82B2C754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3C435-214A-4B33-B00E-85692B59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F55A-8AF5-4A37-8684-E2A5117C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437E0-4710-416A-9770-41F3A831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2271-5934-4AA5-A097-F3F8BE6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001-905C-4D18-B4A9-4FDBF9223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A3AE-B74F-43D5-BFC5-CDA28B6296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3922-21CC-4C3D-A11A-2AF9B7F66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EA84-B03B-4373-BFF1-361BC512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261D2-6E96-4E9E-83EB-B16A5D37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1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15B5F91-B67E-47E7-87B6-50496183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94" y="2667513"/>
            <a:ext cx="979548" cy="5304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14D762-EA05-4DF7-ACC6-CA58D6A65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9762" y="2053529"/>
            <a:ext cx="1363652" cy="7357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8F2FA28-A024-415D-AC9B-8CBCFD7CB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7290" y="4232124"/>
            <a:ext cx="756518" cy="77164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7178B86-62C0-4B2C-9810-A2A709CF21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7425" y="3554510"/>
            <a:ext cx="2735056" cy="101750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F07AFFF-468C-4541-A0E0-9B602193A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88" y="720739"/>
            <a:ext cx="732441" cy="92878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295FC100-F51F-4BF4-B908-41FC5BA28F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53" y="1349189"/>
            <a:ext cx="1280429" cy="370838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low confidence">
            <a:extLst>
              <a:ext uri="{FF2B5EF4-FFF2-40B4-BE49-F238E27FC236}">
                <a16:creationId xmlns:a16="http://schemas.microsoft.com/office/drawing/2014/main" id="{DF7169F3-64F7-49BC-AC80-3AA244E50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25" y="3474028"/>
            <a:ext cx="1110512" cy="429005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43633D-58AA-4AF3-973C-773A42DA2B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14" y="1428452"/>
            <a:ext cx="1504577" cy="685212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98C5D7E-C013-4EAB-B63F-C3659A3B82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44" y="1839570"/>
            <a:ext cx="1110512" cy="42791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A3E5983-C8EF-4D60-89CA-85CA73947FB4}"/>
              </a:ext>
            </a:extLst>
          </p:cNvPr>
          <p:cNvSpPr/>
          <p:nvPr/>
        </p:nvSpPr>
        <p:spPr>
          <a:xfrm>
            <a:off x="4342161" y="1222650"/>
            <a:ext cx="2217296" cy="178586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2FA49-CF7B-4D40-916E-387EA98508CC}"/>
              </a:ext>
            </a:extLst>
          </p:cNvPr>
          <p:cNvSpPr txBox="1"/>
          <p:nvPr/>
        </p:nvSpPr>
        <p:spPr>
          <a:xfrm>
            <a:off x="4501457" y="8717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kafka</a:t>
            </a:r>
            <a:r>
              <a:rPr lang="en-US" b="1" dirty="0">
                <a:effectLst/>
                <a:latin typeface="Consolas" panose="020B0609020204030204" pitchFamily="49" charset="0"/>
              </a:rPr>
              <a:t>-network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A3756A-8E6B-4307-966E-B8678B2E3754}"/>
              </a:ext>
            </a:extLst>
          </p:cNvPr>
          <p:cNvSpPr/>
          <p:nvPr/>
        </p:nvSpPr>
        <p:spPr>
          <a:xfrm>
            <a:off x="6486162" y="3763686"/>
            <a:ext cx="1797583" cy="59915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3B4AC-7D91-47AF-9AB4-ACF9FC0BCEC6}"/>
              </a:ext>
            </a:extLst>
          </p:cNvPr>
          <p:cNvSpPr txBox="1"/>
          <p:nvPr/>
        </p:nvSpPr>
        <p:spPr>
          <a:xfrm>
            <a:off x="6317469" y="343836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b="1" dirty="0">
                <a:effectLst/>
                <a:latin typeface="Consolas" panose="020B0609020204030204" pitchFamily="49" charset="0"/>
              </a:rPr>
              <a:t>ime-series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db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36ECFE-404D-460D-8619-C79DC2E0DFAB}"/>
              </a:ext>
            </a:extLst>
          </p:cNvPr>
          <p:cNvSpPr/>
          <p:nvPr/>
        </p:nvSpPr>
        <p:spPr>
          <a:xfrm>
            <a:off x="7126377" y="1235031"/>
            <a:ext cx="1797583" cy="59915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4C7AAF-5454-4972-8494-315629D9537B}"/>
              </a:ext>
            </a:extLst>
          </p:cNvPr>
          <p:cNvSpPr txBox="1"/>
          <p:nvPr/>
        </p:nvSpPr>
        <p:spPr>
          <a:xfrm>
            <a:off x="6993510" y="9227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generator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D520CD-D0B0-47DE-A72F-897ECBFA9B6D}"/>
              </a:ext>
            </a:extLst>
          </p:cNvPr>
          <p:cNvSpPr/>
          <p:nvPr/>
        </p:nvSpPr>
        <p:spPr>
          <a:xfrm>
            <a:off x="7126377" y="2589034"/>
            <a:ext cx="1797583" cy="687400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CE310F-59B3-4305-A200-88D469F080FD}"/>
              </a:ext>
            </a:extLst>
          </p:cNvPr>
          <p:cNvSpPr txBox="1"/>
          <p:nvPr/>
        </p:nvSpPr>
        <p:spPr>
          <a:xfrm>
            <a:off x="6971556" y="199917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</a:t>
            </a:r>
            <a:r>
              <a:rPr lang="en-US" b="1" dirty="0">
                <a:effectLst/>
                <a:latin typeface="Consolas" panose="020B0609020204030204" pitchFamily="49" charset="0"/>
              </a:rPr>
              <a:t>mputer/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classifier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48CD16-97C0-4DED-8D9E-636EA8E64068}"/>
              </a:ext>
            </a:extLst>
          </p:cNvPr>
          <p:cNvSpPr/>
          <p:nvPr/>
        </p:nvSpPr>
        <p:spPr>
          <a:xfrm>
            <a:off x="2099017" y="1753952"/>
            <a:ext cx="1797583" cy="599154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28EA15-8E40-47F5-A481-9DF2F5D43227}"/>
              </a:ext>
            </a:extLst>
          </p:cNvPr>
          <p:cNvSpPr txBox="1"/>
          <p:nvPr/>
        </p:nvSpPr>
        <p:spPr>
          <a:xfrm>
            <a:off x="2188655" y="1462557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dev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7A8CFF8C-7E15-43B6-BAC9-CA94F77CDF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25" y="3004902"/>
            <a:ext cx="1110512" cy="427917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686A3B91-14F6-4F2E-85F4-CB42F6E13071}"/>
              </a:ext>
            </a:extLst>
          </p:cNvPr>
          <p:cNvSpPr/>
          <p:nvPr/>
        </p:nvSpPr>
        <p:spPr>
          <a:xfrm>
            <a:off x="2124030" y="2921285"/>
            <a:ext cx="1797583" cy="1106749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90CF8C-69E6-41BC-88C4-F98FDAF48E3F}"/>
              </a:ext>
            </a:extLst>
          </p:cNvPr>
          <p:cNvSpPr txBox="1"/>
          <p:nvPr/>
        </p:nvSpPr>
        <p:spPr>
          <a:xfrm>
            <a:off x="2099017" y="2639180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prod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84ADA4-9876-4672-BACC-CD2D1749A302}"/>
              </a:ext>
            </a:extLst>
          </p:cNvPr>
          <p:cNvSpPr/>
          <p:nvPr/>
        </p:nvSpPr>
        <p:spPr>
          <a:xfrm>
            <a:off x="4727945" y="4032408"/>
            <a:ext cx="1504044" cy="1151335"/>
          </a:xfrm>
          <a:prstGeom prst="ellipse">
            <a:avLst/>
          </a:prstGeom>
          <a:noFill/>
          <a:ln w="28575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44000A-1C93-4F5F-A772-3EC601B8E882}"/>
              </a:ext>
            </a:extLst>
          </p:cNvPr>
          <p:cNvSpPr txBox="1"/>
          <p:nvPr/>
        </p:nvSpPr>
        <p:spPr>
          <a:xfrm>
            <a:off x="4559370" y="3430098"/>
            <a:ext cx="215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monitoring\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visualization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C13754-0DDD-4228-9CDC-A36890B43407}"/>
              </a:ext>
            </a:extLst>
          </p:cNvPr>
          <p:cNvCxnSpPr>
            <a:cxnSpLocks/>
            <a:stCxn id="45" idx="6"/>
            <a:endCxn id="32" idx="3"/>
          </p:cNvCxnSpPr>
          <p:nvPr/>
        </p:nvCxnSpPr>
        <p:spPr>
          <a:xfrm flipV="1">
            <a:off x="6231989" y="4275096"/>
            <a:ext cx="517423" cy="332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D9E109-090B-4925-9A67-85CE706D070A}"/>
              </a:ext>
            </a:extLst>
          </p:cNvPr>
          <p:cNvCxnSpPr>
            <a:cxnSpLocks/>
          </p:cNvCxnSpPr>
          <p:nvPr/>
        </p:nvCxnSpPr>
        <p:spPr>
          <a:xfrm flipH="1">
            <a:off x="6553079" y="1664783"/>
            <a:ext cx="641471" cy="265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94B5E0-204C-476A-8E57-CBE0E6840458}"/>
              </a:ext>
            </a:extLst>
          </p:cNvPr>
          <p:cNvCxnSpPr>
            <a:cxnSpLocks/>
          </p:cNvCxnSpPr>
          <p:nvPr/>
        </p:nvCxnSpPr>
        <p:spPr>
          <a:xfrm flipH="1" flipV="1">
            <a:off x="6400802" y="2589034"/>
            <a:ext cx="793748" cy="2001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4942CF-82EB-468C-BE0A-A0D4DA4D8961}"/>
              </a:ext>
            </a:extLst>
          </p:cNvPr>
          <p:cNvCxnSpPr>
            <a:cxnSpLocks/>
            <a:stCxn id="29" idx="3"/>
            <a:endCxn id="43" idx="7"/>
          </p:cNvCxnSpPr>
          <p:nvPr/>
        </p:nvCxnSpPr>
        <p:spPr>
          <a:xfrm flipH="1">
            <a:off x="3658363" y="2746979"/>
            <a:ext cx="1008513" cy="3363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83C99A-98FB-4E4C-9DAD-371353D7F500}"/>
              </a:ext>
            </a:extLst>
          </p:cNvPr>
          <p:cNvCxnSpPr>
            <a:cxnSpLocks/>
            <a:stCxn id="29" idx="2"/>
            <a:endCxn id="40" idx="6"/>
          </p:cNvCxnSpPr>
          <p:nvPr/>
        </p:nvCxnSpPr>
        <p:spPr>
          <a:xfrm flipH="1" flipV="1">
            <a:off x="3896600" y="2053529"/>
            <a:ext cx="445561" cy="620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63C3664-961E-4623-A70B-26E0903E7D03}"/>
              </a:ext>
            </a:extLst>
          </p:cNvPr>
          <p:cNvCxnSpPr>
            <a:cxnSpLocks/>
            <a:stCxn id="37" idx="5"/>
            <a:endCxn id="32" idx="6"/>
          </p:cNvCxnSpPr>
          <p:nvPr/>
        </p:nvCxnSpPr>
        <p:spPr>
          <a:xfrm rot="5400000">
            <a:off x="8028480" y="3431033"/>
            <a:ext cx="887496" cy="37696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13D8950-6CA6-49DA-B0B0-E447152C5C11}"/>
              </a:ext>
            </a:extLst>
          </p:cNvPr>
          <p:cNvSpPr/>
          <p:nvPr/>
        </p:nvSpPr>
        <p:spPr>
          <a:xfrm>
            <a:off x="4436002" y="803019"/>
            <a:ext cx="4675403" cy="4537874"/>
          </a:xfrm>
          <a:custGeom>
            <a:avLst/>
            <a:gdLst>
              <a:gd name="connsiteX0" fmla="*/ 2768600 w 4783667"/>
              <a:gd name="connsiteY0" fmla="*/ 84666 h 4724400"/>
              <a:gd name="connsiteX1" fmla="*/ 2370667 w 4783667"/>
              <a:gd name="connsiteY1" fmla="*/ 626533 h 4724400"/>
              <a:gd name="connsiteX2" fmla="*/ 2404534 w 4783667"/>
              <a:gd name="connsiteY2" fmla="*/ 2218266 h 4724400"/>
              <a:gd name="connsiteX3" fmla="*/ 1938867 w 4783667"/>
              <a:gd name="connsiteY3" fmla="*/ 2607733 h 4724400"/>
              <a:gd name="connsiteX4" fmla="*/ 211667 w 4783667"/>
              <a:gd name="connsiteY4" fmla="*/ 2717800 h 4724400"/>
              <a:gd name="connsiteX5" fmla="*/ 0 w 4783667"/>
              <a:gd name="connsiteY5" fmla="*/ 4157133 h 4724400"/>
              <a:gd name="connsiteX6" fmla="*/ 948267 w 4783667"/>
              <a:gd name="connsiteY6" fmla="*/ 4724400 h 4724400"/>
              <a:gd name="connsiteX7" fmla="*/ 3708400 w 4783667"/>
              <a:gd name="connsiteY7" fmla="*/ 3852333 h 4724400"/>
              <a:gd name="connsiteX8" fmla="*/ 4783667 w 4783667"/>
              <a:gd name="connsiteY8" fmla="*/ 2607733 h 4724400"/>
              <a:gd name="connsiteX9" fmla="*/ 4682067 w 4783667"/>
              <a:gd name="connsiteY9" fmla="*/ 711200 h 4724400"/>
              <a:gd name="connsiteX10" fmla="*/ 3801534 w 4783667"/>
              <a:gd name="connsiteY10" fmla="*/ 0 h 4724400"/>
              <a:gd name="connsiteX11" fmla="*/ 2768600 w 4783667"/>
              <a:gd name="connsiteY11" fmla="*/ 84666 h 4724400"/>
              <a:gd name="connsiteX0" fmla="*/ 2768600 w 4783667"/>
              <a:gd name="connsiteY0" fmla="*/ 50800 h 4690534"/>
              <a:gd name="connsiteX1" fmla="*/ 2370667 w 4783667"/>
              <a:gd name="connsiteY1" fmla="*/ 592667 h 4690534"/>
              <a:gd name="connsiteX2" fmla="*/ 2404534 w 4783667"/>
              <a:gd name="connsiteY2" fmla="*/ 2184400 h 4690534"/>
              <a:gd name="connsiteX3" fmla="*/ 1938867 w 4783667"/>
              <a:gd name="connsiteY3" fmla="*/ 2573867 h 4690534"/>
              <a:gd name="connsiteX4" fmla="*/ 211667 w 4783667"/>
              <a:gd name="connsiteY4" fmla="*/ 2683934 h 4690534"/>
              <a:gd name="connsiteX5" fmla="*/ 0 w 4783667"/>
              <a:gd name="connsiteY5" fmla="*/ 4123267 h 4690534"/>
              <a:gd name="connsiteX6" fmla="*/ 948267 w 4783667"/>
              <a:gd name="connsiteY6" fmla="*/ 4690534 h 4690534"/>
              <a:gd name="connsiteX7" fmla="*/ 3708400 w 4783667"/>
              <a:gd name="connsiteY7" fmla="*/ 3818467 h 4690534"/>
              <a:gd name="connsiteX8" fmla="*/ 4783667 w 4783667"/>
              <a:gd name="connsiteY8" fmla="*/ 2573867 h 4690534"/>
              <a:gd name="connsiteX9" fmla="*/ 4682067 w 4783667"/>
              <a:gd name="connsiteY9" fmla="*/ 677334 h 4690534"/>
              <a:gd name="connsiteX10" fmla="*/ 3877734 w 4783667"/>
              <a:gd name="connsiteY10" fmla="*/ 0 h 4690534"/>
              <a:gd name="connsiteX11" fmla="*/ 2768600 w 4783667"/>
              <a:gd name="connsiteY11" fmla="*/ 50800 h 4690534"/>
              <a:gd name="connsiteX0" fmla="*/ 2768600 w 4783667"/>
              <a:gd name="connsiteY0" fmla="*/ 50800 h 4690534"/>
              <a:gd name="connsiteX1" fmla="*/ 2370667 w 4783667"/>
              <a:gd name="connsiteY1" fmla="*/ 592667 h 4690534"/>
              <a:gd name="connsiteX2" fmla="*/ 2404534 w 4783667"/>
              <a:gd name="connsiteY2" fmla="*/ 2184400 h 4690534"/>
              <a:gd name="connsiteX3" fmla="*/ 1938867 w 4783667"/>
              <a:gd name="connsiteY3" fmla="*/ 2573867 h 4690534"/>
              <a:gd name="connsiteX4" fmla="*/ 211667 w 4783667"/>
              <a:gd name="connsiteY4" fmla="*/ 2683934 h 4690534"/>
              <a:gd name="connsiteX5" fmla="*/ 0 w 4783667"/>
              <a:gd name="connsiteY5" fmla="*/ 4123267 h 4690534"/>
              <a:gd name="connsiteX6" fmla="*/ 948267 w 4783667"/>
              <a:gd name="connsiteY6" fmla="*/ 4690534 h 4690534"/>
              <a:gd name="connsiteX7" fmla="*/ 3708400 w 4783667"/>
              <a:gd name="connsiteY7" fmla="*/ 3818467 h 4690534"/>
              <a:gd name="connsiteX8" fmla="*/ 4783667 w 4783667"/>
              <a:gd name="connsiteY8" fmla="*/ 2573867 h 4690534"/>
              <a:gd name="connsiteX9" fmla="*/ 4682067 w 4783667"/>
              <a:gd name="connsiteY9" fmla="*/ 677334 h 4690534"/>
              <a:gd name="connsiteX10" fmla="*/ 3877734 w 4783667"/>
              <a:gd name="connsiteY10" fmla="*/ 0 h 4690534"/>
              <a:gd name="connsiteX11" fmla="*/ 2768600 w 4783667"/>
              <a:gd name="connsiteY11" fmla="*/ 50800 h 4690534"/>
              <a:gd name="connsiteX0" fmla="*/ 2768600 w 4783667"/>
              <a:gd name="connsiteY0" fmla="*/ 60905 h 4700639"/>
              <a:gd name="connsiteX1" fmla="*/ 2370667 w 4783667"/>
              <a:gd name="connsiteY1" fmla="*/ 602772 h 4700639"/>
              <a:gd name="connsiteX2" fmla="*/ 2404534 w 4783667"/>
              <a:gd name="connsiteY2" fmla="*/ 2194505 h 4700639"/>
              <a:gd name="connsiteX3" fmla="*/ 1938867 w 4783667"/>
              <a:gd name="connsiteY3" fmla="*/ 2583972 h 4700639"/>
              <a:gd name="connsiteX4" fmla="*/ 211667 w 4783667"/>
              <a:gd name="connsiteY4" fmla="*/ 2694039 h 4700639"/>
              <a:gd name="connsiteX5" fmla="*/ 0 w 4783667"/>
              <a:gd name="connsiteY5" fmla="*/ 4133372 h 4700639"/>
              <a:gd name="connsiteX6" fmla="*/ 948267 w 4783667"/>
              <a:gd name="connsiteY6" fmla="*/ 4700639 h 4700639"/>
              <a:gd name="connsiteX7" fmla="*/ 3708400 w 4783667"/>
              <a:gd name="connsiteY7" fmla="*/ 3828572 h 4700639"/>
              <a:gd name="connsiteX8" fmla="*/ 4783667 w 4783667"/>
              <a:gd name="connsiteY8" fmla="*/ 2583972 h 4700639"/>
              <a:gd name="connsiteX9" fmla="*/ 4682067 w 4783667"/>
              <a:gd name="connsiteY9" fmla="*/ 687439 h 4700639"/>
              <a:gd name="connsiteX10" fmla="*/ 3877734 w 4783667"/>
              <a:gd name="connsiteY10" fmla="*/ 10105 h 4700639"/>
              <a:gd name="connsiteX11" fmla="*/ 2768600 w 4783667"/>
              <a:gd name="connsiteY11" fmla="*/ 60905 h 4700639"/>
              <a:gd name="connsiteX0" fmla="*/ 2768600 w 4783667"/>
              <a:gd name="connsiteY0" fmla="*/ 93942 h 4733676"/>
              <a:gd name="connsiteX1" fmla="*/ 2370667 w 4783667"/>
              <a:gd name="connsiteY1" fmla="*/ 635809 h 4733676"/>
              <a:gd name="connsiteX2" fmla="*/ 2404534 w 4783667"/>
              <a:gd name="connsiteY2" fmla="*/ 2227542 h 4733676"/>
              <a:gd name="connsiteX3" fmla="*/ 1938867 w 4783667"/>
              <a:gd name="connsiteY3" fmla="*/ 2617009 h 4733676"/>
              <a:gd name="connsiteX4" fmla="*/ 211667 w 4783667"/>
              <a:gd name="connsiteY4" fmla="*/ 2727076 h 4733676"/>
              <a:gd name="connsiteX5" fmla="*/ 0 w 4783667"/>
              <a:gd name="connsiteY5" fmla="*/ 4166409 h 4733676"/>
              <a:gd name="connsiteX6" fmla="*/ 948267 w 4783667"/>
              <a:gd name="connsiteY6" fmla="*/ 4733676 h 4733676"/>
              <a:gd name="connsiteX7" fmla="*/ 3708400 w 4783667"/>
              <a:gd name="connsiteY7" fmla="*/ 3861609 h 4733676"/>
              <a:gd name="connsiteX8" fmla="*/ 4783667 w 4783667"/>
              <a:gd name="connsiteY8" fmla="*/ 2617009 h 4733676"/>
              <a:gd name="connsiteX9" fmla="*/ 4682067 w 4783667"/>
              <a:gd name="connsiteY9" fmla="*/ 720476 h 4733676"/>
              <a:gd name="connsiteX10" fmla="*/ 3877734 w 4783667"/>
              <a:gd name="connsiteY10" fmla="*/ 43142 h 4733676"/>
              <a:gd name="connsiteX11" fmla="*/ 2768600 w 4783667"/>
              <a:gd name="connsiteY11" fmla="*/ 93942 h 4733676"/>
              <a:gd name="connsiteX0" fmla="*/ 2768600 w 4783667"/>
              <a:gd name="connsiteY0" fmla="*/ 93942 h 4733676"/>
              <a:gd name="connsiteX1" fmla="*/ 2370667 w 4783667"/>
              <a:gd name="connsiteY1" fmla="*/ 635809 h 4733676"/>
              <a:gd name="connsiteX2" fmla="*/ 2404534 w 4783667"/>
              <a:gd name="connsiteY2" fmla="*/ 2227542 h 4733676"/>
              <a:gd name="connsiteX3" fmla="*/ 1938867 w 4783667"/>
              <a:gd name="connsiteY3" fmla="*/ 2617009 h 4733676"/>
              <a:gd name="connsiteX4" fmla="*/ 211667 w 4783667"/>
              <a:gd name="connsiteY4" fmla="*/ 2727076 h 4733676"/>
              <a:gd name="connsiteX5" fmla="*/ 0 w 4783667"/>
              <a:gd name="connsiteY5" fmla="*/ 4166409 h 4733676"/>
              <a:gd name="connsiteX6" fmla="*/ 948267 w 4783667"/>
              <a:gd name="connsiteY6" fmla="*/ 4733676 h 4733676"/>
              <a:gd name="connsiteX7" fmla="*/ 3708400 w 4783667"/>
              <a:gd name="connsiteY7" fmla="*/ 3861609 h 4733676"/>
              <a:gd name="connsiteX8" fmla="*/ 4783667 w 4783667"/>
              <a:gd name="connsiteY8" fmla="*/ 2617009 h 4733676"/>
              <a:gd name="connsiteX9" fmla="*/ 4682067 w 4783667"/>
              <a:gd name="connsiteY9" fmla="*/ 720476 h 4733676"/>
              <a:gd name="connsiteX10" fmla="*/ 3877734 w 4783667"/>
              <a:gd name="connsiteY10" fmla="*/ 43142 h 4733676"/>
              <a:gd name="connsiteX11" fmla="*/ 2768600 w 4783667"/>
              <a:gd name="connsiteY11" fmla="*/ 93942 h 4733676"/>
              <a:gd name="connsiteX0" fmla="*/ 2768600 w 4783667"/>
              <a:gd name="connsiteY0" fmla="*/ 93942 h 4733676"/>
              <a:gd name="connsiteX1" fmla="*/ 2370667 w 4783667"/>
              <a:gd name="connsiteY1" fmla="*/ 635809 h 4733676"/>
              <a:gd name="connsiteX2" fmla="*/ 2404534 w 4783667"/>
              <a:gd name="connsiteY2" fmla="*/ 2227542 h 4733676"/>
              <a:gd name="connsiteX3" fmla="*/ 1938867 w 4783667"/>
              <a:gd name="connsiteY3" fmla="*/ 2617009 h 4733676"/>
              <a:gd name="connsiteX4" fmla="*/ 211667 w 4783667"/>
              <a:gd name="connsiteY4" fmla="*/ 2727076 h 4733676"/>
              <a:gd name="connsiteX5" fmla="*/ 0 w 4783667"/>
              <a:gd name="connsiteY5" fmla="*/ 4166409 h 4733676"/>
              <a:gd name="connsiteX6" fmla="*/ 948267 w 4783667"/>
              <a:gd name="connsiteY6" fmla="*/ 4733676 h 4733676"/>
              <a:gd name="connsiteX7" fmla="*/ 3708400 w 4783667"/>
              <a:gd name="connsiteY7" fmla="*/ 3861609 h 4733676"/>
              <a:gd name="connsiteX8" fmla="*/ 4783667 w 4783667"/>
              <a:gd name="connsiteY8" fmla="*/ 2617009 h 4733676"/>
              <a:gd name="connsiteX9" fmla="*/ 4622800 w 4783667"/>
              <a:gd name="connsiteY9" fmla="*/ 745876 h 4733676"/>
              <a:gd name="connsiteX10" fmla="*/ 3877734 w 4783667"/>
              <a:gd name="connsiteY10" fmla="*/ 43142 h 4733676"/>
              <a:gd name="connsiteX11" fmla="*/ 2768600 w 4783667"/>
              <a:gd name="connsiteY11" fmla="*/ 93942 h 4733676"/>
              <a:gd name="connsiteX0" fmla="*/ 2768600 w 4783667"/>
              <a:gd name="connsiteY0" fmla="*/ 93942 h 4733676"/>
              <a:gd name="connsiteX1" fmla="*/ 2370667 w 4783667"/>
              <a:gd name="connsiteY1" fmla="*/ 635809 h 4733676"/>
              <a:gd name="connsiteX2" fmla="*/ 2404534 w 4783667"/>
              <a:gd name="connsiteY2" fmla="*/ 2227542 h 4733676"/>
              <a:gd name="connsiteX3" fmla="*/ 1938867 w 4783667"/>
              <a:gd name="connsiteY3" fmla="*/ 2617009 h 4733676"/>
              <a:gd name="connsiteX4" fmla="*/ 211667 w 4783667"/>
              <a:gd name="connsiteY4" fmla="*/ 2727076 h 4733676"/>
              <a:gd name="connsiteX5" fmla="*/ 0 w 4783667"/>
              <a:gd name="connsiteY5" fmla="*/ 4166409 h 4733676"/>
              <a:gd name="connsiteX6" fmla="*/ 948267 w 4783667"/>
              <a:gd name="connsiteY6" fmla="*/ 4733676 h 4733676"/>
              <a:gd name="connsiteX7" fmla="*/ 3708400 w 4783667"/>
              <a:gd name="connsiteY7" fmla="*/ 3861609 h 4733676"/>
              <a:gd name="connsiteX8" fmla="*/ 4783667 w 4783667"/>
              <a:gd name="connsiteY8" fmla="*/ 2617009 h 4733676"/>
              <a:gd name="connsiteX9" fmla="*/ 4622800 w 4783667"/>
              <a:gd name="connsiteY9" fmla="*/ 745876 h 4733676"/>
              <a:gd name="connsiteX10" fmla="*/ 3877734 w 4783667"/>
              <a:gd name="connsiteY10" fmla="*/ 43142 h 4733676"/>
              <a:gd name="connsiteX11" fmla="*/ 2768600 w 4783667"/>
              <a:gd name="connsiteY11" fmla="*/ 93942 h 4733676"/>
              <a:gd name="connsiteX0" fmla="*/ 2768600 w 4622801"/>
              <a:gd name="connsiteY0" fmla="*/ 93942 h 4733676"/>
              <a:gd name="connsiteX1" fmla="*/ 2370667 w 4622801"/>
              <a:gd name="connsiteY1" fmla="*/ 635809 h 4733676"/>
              <a:gd name="connsiteX2" fmla="*/ 2404534 w 4622801"/>
              <a:gd name="connsiteY2" fmla="*/ 2227542 h 4733676"/>
              <a:gd name="connsiteX3" fmla="*/ 1938867 w 4622801"/>
              <a:gd name="connsiteY3" fmla="*/ 2617009 h 4733676"/>
              <a:gd name="connsiteX4" fmla="*/ 211667 w 4622801"/>
              <a:gd name="connsiteY4" fmla="*/ 2727076 h 4733676"/>
              <a:gd name="connsiteX5" fmla="*/ 0 w 4622801"/>
              <a:gd name="connsiteY5" fmla="*/ 4166409 h 4733676"/>
              <a:gd name="connsiteX6" fmla="*/ 948267 w 4622801"/>
              <a:gd name="connsiteY6" fmla="*/ 4733676 h 4733676"/>
              <a:gd name="connsiteX7" fmla="*/ 3708400 w 4622801"/>
              <a:gd name="connsiteY7" fmla="*/ 3861609 h 4733676"/>
              <a:gd name="connsiteX8" fmla="*/ 4622801 w 4622801"/>
              <a:gd name="connsiteY8" fmla="*/ 2549276 h 4733676"/>
              <a:gd name="connsiteX9" fmla="*/ 4622800 w 4622801"/>
              <a:gd name="connsiteY9" fmla="*/ 745876 h 4733676"/>
              <a:gd name="connsiteX10" fmla="*/ 3877734 w 4622801"/>
              <a:gd name="connsiteY10" fmla="*/ 43142 h 4733676"/>
              <a:gd name="connsiteX11" fmla="*/ 2768600 w 4622801"/>
              <a:gd name="connsiteY11" fmla="*/ 93942 h 4733676"/>
              <a:gd name="connsiteX0" fmla="*/ 2768600 w 4667956"/>
              <a:gd name="connsiteY0" fmla="*/ 93942 h 4733676"/>
              <a:gd name="connsiteX1" fmla="*/ 2370667 w 4667956"/>
              <a:gd name="connsiteY1" fmla="*/ 635809 h 4733676"/>
              <a:gd name="connsiteX2" fmla="*/ 2404534 w 4667956"/>
              <a:gd name="connsiteY2" fmla="*/ 2227542 h 4733676"/>
              <a:gd name="connsiteX3" fmla="*/ 1938867 w 4667956"/>
              <a:gd name="connsiteY3" fmla="*/ 2617009 h 4733676"/>
              <a:gd name="connsiteX4" fmla="*/ 211667 w 4667956"/>
              <a:gd name="connsiteY4" fmla="*/ 2727076 h 4733676"/>
              <a:gd name="connsiteX5" fmla="*/ 0 w 4667956"/>
              <a:gd name="connsiteY5" fmla="*/ 4166409 h 4733676"/>
              <a:gd name="connsiteX6" fmla="*/ 948267 w 4667956"/>
              <a:gd name="connsiteY6" fmla="*/ 4733676 h 4733676"/>
              <a:gd name="connsiteX7" fmla="*/ 3708400 w 4667956"/>
              <a:gd name="connsiteY7" fmla="*/ 3861609 h 4733676"/>
              <a:gd name="connsiteX8" fmla="*/ 4622801 w 4667956"/>
              <a:gd name="connsiteY8" fmla="*/ 2549276 h 4733676"/>
              <a:gd name="connsiteX9" fmla="*/ 4622800 w 4667956"/>
              <a:gd name="connsiteY9" fmla="*/ 745876 h 4733676"/>
              <a:gd name="connsiteX10" fmla="*/ 3877734 w 4667956"/>
              <a:gd name="connsiteY10" fmla="*/ 43142 h 4733676"/>
              <a:gd name="connsiteX11" fmla="*/ 2768600 w 4667956"/>
              <a:gd name="connsiteY11" fmla="*/ 93942 h 4733676"/>
              <a:gd name="connsiteX0" fmla="*/ 2768600 w 4701822"/>
              <a:gd name="connsiteY0" fmla="*/ 93942 h 4733676"/>
              <a:gd name="connsiteX1" fmla="*/ 2370667 w 4701822"/>
              <a:gd name="connsiteY1" fmla="*/ 635809 h 4733676"/>
              <a:gd name="connsiteX2" fmla="*/ 2404534 w 4701822"/>
              <a:gd name="connsiteY2" fmla="*/ 2227542 h 4733676"/>
              <a:gd name="connsiteX3" fmla="*/ 1938867 w 4701822"/>
              <a:gd name="connsiteY3" fmla="*/ 2617009 h 4733676"/>
              <a:gd name="connsiteX4" fmla="*/ 211667 w 4701822"/>
              <a:gd name="connsiteY4" fmla="*/ 2727076 h 4733676"/>
              <a:gd name="connsiteX5" fmla="*/ 0 w 4701822"/>
              <a:gd name="connsiteY5" fmla="*/ 4166409 h 4733676"/>
              <a:gd name="connsiteX6" fmla="*/ 948267 w 4701822"/>
              <a:gd name="connsiteY6" fmla="*/ 4733676 h 4733676"/>
              <a:gd name="connsiteX7" fmla="*/ 3708400 w 4701822"/>
              <a:gd name="connsiteY7" fmla="*/ 3861609 h 4733676"/>
              <a:gd name="connsiteX8" fmla="*/ 4622801 w 4701822"/>
              <a:gd name="connsiteY8" fmla="*/ 2549276 h 4733676"/>
              <a:gd name="connsiteX9" fmla="*/ 4622800 w 4701822"/>
              <a:gd name="connsiteY9" fmla="*/ 745876 h 4733676"/>
              <a:gd name="connsiteX10" fmla="*/ 3877734 w 4701822"/>
              <a:gd name="connsiteY10" fmla="*/ 43142 h 4733676"/>
              <a:gd name="connsiteX11" fmla="*/ 2768600 w 4701822"/>
              <a:gd name="connsiteY11" fmla="*/ 93942 h 4733676"/>
              <a:gd name="connsiteX0" fmla="*/ 2768600 w 4726771"/>
              <a:gd name="connsiteY0" fmla="*/ 93942 h 4733676"/>
              <a:gd name="connsiteX1" fmla="*/ 2370667 w 4726771"/>
              <a:gd name="connsiteY1" fmla="*/ 635809 h 4733676"/>
              <a:gd name="connsiteX2" fmla="*/ 2404534 w 4726771"/>
              <a:gd name="connsiteY2" fmla="*/ 2227542 h 4733676"/>
              <a:gd name="connsiteX3" fmla="*/ 1938867 w 4726771"/>
              <a:gd name="connsiteY3" fmla="*/ 2617009 h 4733676"/>
              <a:gd name="connsiteX4" fmla="*/ 211667 w 4726771"/>
              <a:gd name="connsiteY4" fmla="*/ 2727076 h 4733676"/>
              <a:gd name="connsiteX5" fmla="*/ 0 w 4726771"/>
              <a:gd name="connsiteY5" fmla="*/ 4166409 h 4733676"/>
              <a:gd name="connsiteX6" fmla="*/ 948267 w 4726771"/>
              <a:gd name="connsiteY6" fmla="*/ 4733676 h 4733676"/>
              <a:gd name="connsiteX7" fmla="*/ 3708400 w 4726771"/>
              <a:gd name="connsiteY7" fmla="*/ 3861609 h 4733676"/>
              <a:gd name="connsiteX8" fmla="*/ 4622801 w 4726771"/>
              <a:gd name="connsiteY8" fmla="*/ 2549276 h 4733676"/>
              <a:gd name="connsiteX9" fmla="*/ 4622800 w 4726771"/>
              <a:gd name="connsiteY9" fmla="*/ 745876 h 4733676"/>
              <a:gd name="connsiteX10" fmla="*/ 3877734 w 4726771"/>
              <a:gd name="connsiteY10" fmla="*/ 43142 h 4733676"/>
              <a:gd name="connsiteX11" fmla="*/ 2768600 w 4726771"/>
              <a:gd name="connsiteY11" fmla="*/ 93942 h 4733676"/>
              <a:gd name="connsiteX0" fmla="*/ 2768600 w 4681463"/>
              <a:gd name="connsiteY0" fmla="*/ 93942 h 4733676"/>
              <a:gd name="connsiteX1" fmla="*/ 2370667 w 4681463"/>
              <a:gd name="connsiteY1" fmla="*/ 635809 h 4733676"/>
              <a:gd name="connsiteX2" fmla="*/ 2404534 w 4681463"/>
              <a:gd name="connsiteY2" fmla="*/ 2227542 h 4733676"/>
              <a:gd name="connsiteX3" fmla="*/ 1938867 w 4681463"/>
              <a:gd name="connsiteY3" fmla="*/ 2617009 h 4733676"/>
              <a:gd name="connsiteX4" fmla="*/ 211667 w 4681463"/>
              <a:gd name="connsiteY4" fmla="*/ 2727076 h 4733676"/>
              <a:gd name="connsiteX5" fmla="*/ 0 w 4681463"/>
              <a:gd name="connsiteY5" fmla="*/ 4166409 h 4733676"/>
              <a:gd name="connsiteX6" fmla="*/ 948267 w 4681463"/>
              <a:gd name="connsiteY6" fmla="*/ 4733676 h 4733676"/>
              <a:gd name="connsiteX7" fmla="*/ 3708400 w 4681463"/>
              <a:gd name="connsiteY7" fmla="*/ 3861609 h 4733676"/>
              <a:gd name="connsiteX8" fmla="*/ 4529667 w 4681463"/>
              <a:gd name="connsiteY8" fmla="*/ 2549276 h 4733676"/>
              <a:gd name="connsiteX9" fmla="*/ 4622800 w 4681463"/>
              <a:gd name="connsiteY9" fmla="*/ 745876 h 4733676"/>
              <a:gd name="connsiteX10" fmla="*/ 3877734 w 4681463"/>
              <a:gd name="connsiteY10" fmla="*/ 43142 h 4733676"/>
              <a:gd name="connsiteX11" fmla="*/ 2768600 w 4681463"/>
              <a:gd name="connsiteY11" fmla="*/ 93942 h 4733676"/>
              <a:gd name="connsiteX0" fmla="*/ 2768600 w 4681463"/>
              <a:gd name="connsiteY0" fmla="*/ 93942 h 4733676"/>
              <a:gd name="connsiteX1" fmla="*/ 2370667 w 4681463"/>
              <a:gd name="connsiteY1" fmla="*/ 635809 h 4733676"/>
              <a:gd name="connsiteX2" fmla="*/ 2404534 w 4681463"/>
              <a:gd name="connsiteY2" fmla="*/ 2227542 h 4733676"/>
              <a:gd name="connsiteX3" fmla="*/ 1938867 w 4681463"/>
              <a:gd name="connsiteY3" fmla="*/ 2617009 h 4733676"/>
              <a:gd name="connsiteX4" fmla="*/ 211667 w 4681463"/>
              <a:gd name="connsiteY4" fmla="*/ 2727076 h 4733676"/>
              <a:gd name="connsiteX5" fmla="*/ 0 w 4681463"/>
              <a:gd name="connsiteY5" fmla="*/ 4166409 h 4733676"/>
              <a:gd name="connsiteX6" fmla="*/ 948267 w 4681463"/>
              <a:gd name="connsiteY6" fmla="*/ 4733676 h 4733676"/>
              <a:gd name="connsiteX7" fmla="*/ 3708400 w 4681463"/>
              <a:gd name="connsiteY7" fmla="*/ 3861609 h 4733676"/>
              <a:gd name="connsiteX8" fmla="*/ 4529667 w 4681463"/>
              <a:gd name="connsiteY8" fmla="*/ 2549276 h 4733676"/>
              <a:gd name="connsiteX9" fmla="*/ 4622800 w 4681463"/>
              <a:gd name="connsiteY9" fmla="*/ 745876 h 4733676"/>
              <a:gd name="connsiteX10" fmla="*/ 3877734 w 4681463"/>
              <a:gd name="connsiteY10" fmla="*/ 43142 h 4733676"/>
              <a:gd name="connsiteX11" fmla="*/ 2768600 w 4681463"/>
              <a:gd name="connsiteY11" fmla="*/ 93942 h 4733676"/>
              <a:gd name="connsiteX0" fmla="*/ 2768600 w 4681463"/>
              <a:gd name="connsiteY0" fmla="*/ 93942 h 4733676"/>
              <a:gd name="connsiteX1" fmla="*/ 2370667 w 4681463"/>
              <a:gd name="connsiteY1" fmla="*/ 635809 h 4733676"/>
              <a:gd name="connsiteX2" fmla="*/ 2404534 w 4681463"/>
              <a:gd name="connsiteY2" fmla="*/ 2227542 h 4733676"/>
              <a:gd name="connsiteX3" fmla="*/ 1938867 w 4681463"/>
              <a:gd name="connsiteY3" fmla="*/ 2617009 h 4733676"/>
              <a:gd name="connsiteX4" fmla="*/ 211667 w 4681463"/>
              <a:gd name="connsiteY4" fmla="*/ 2727076 h 4733676"/>
              <a:gd name="connsiteX5" fmla="*/ 0 w 4681463"/>
              <a:gd name="connsiteY5" fmla="*/ 4166409 h 4733676"/>
              <a:gd name="connsiteX6" fmla="*/ 948267 w 4681463"/>
              <a:gd name="connsiteY6" fmla="*/ 4733676 h 4733676"/>
              <a:gd name="connsiteX7" fmla="*/ 3674533 w 4681463"/>
              <a:gd name="connsiteY7" fmla="*/ 3870076 h 4733676"/>
              <a:gd name="connsiteX8" fmla="*/ 4529667 w 4681463"/>
              <a:gd name="connsiteY8" fmla="*/ 2549276 h 4733676"/>
              <a:gd name="connsiteX9" fmla="*/ 4622800 w 4681463"/>
              <a:gd name="connsiteY9" fmla="*/ 745876 h 4733676"/>
              <a:gd name="connsiteX10" fmla="*/ 3877734 w 4681463"/>
              <a:gd name="connsiteY10" fmla="*/ 43142 h 4733676"/>
              <a:gd name="connsiteX11" fmla="*/ 2768600 w 4681463"/>
              <a:gd name="connsiteY11" fmla="*/ 93942 h 4733676"/>
              <a:gd name="connsiteX0" fmla="*/ 2768600 w 4681463"/>
              <a:gd name="connsiteY0" fmla="*/ 93942 h 4733676"/>
              <a:gd name="connsiteX1" fmla="*/ 2370667 w 4681463"/>
              <a:gd name="connsiteY1" fmla="*/ 635809 h 4733676"/>
              <a:gd name="connsiteX2" fmla="*/ 2404534 w 4681463"/>
              <a:gd name="connsiteY2" fmla="*/ 2227542 h 4733676"/>
              <a:gd name="connsiteX3" fmla="*/ 1938867 w 4681463"/>
              <a:gd name="connsiteY3" fmla="*/ 2617009 h 4733676"/>
              <a:gd name="connsiteX4" fmla="*/ 211667 w 4681463"/>
              <a:gd name="connsiteY4" fmla="*/ 2727076 h 4733676"/>
              <a:gd name="connsiteX5" fmla="*/ 0 w 4681463"/>
              <a:gd name="connsiteY5" fmla="*/ 4166409 h 4733676"/>
              <a:gd name="connsiteX6" fmla="*/ 948267 w 4681463"/>
              <a:gd name="connsiteY6" fmla="*/ 4733676 h 4733676"/>
              <a:gd name="connsiteX7" fmla="*/ 3674533 w 4681463"/>
              <a:gd name="connsiteY7" fmla="*/ 3870076 h 4733676"/>
              <a:gd name="connsiteX8" fmla="*/ 4529667 w 4681463"/>
              <a:gd name="connsiteY8" fmla="*/ 2549276 h 4733676"/>
              <a:gd name="connsiteX9" fmla="*/ 4622800 w 4681463"/>
              <a:gd name="connsiteY9" fmla="*/ 745876 h 4733676"/>
              <a:gd name="connsiteX10" fmla="*/ 3877734 w 4681463"/>
              <a:gd name="connsiteY10" fmla="*/ 43142 h 4733676"/>
              <a:gd name="connsiteX11" fmla="*/ 2768600 w 4681463"/>
              <a:gd name="connsiteY11" fmla="*/ 93942 h 4733676"/>
              <a:gd name="connsiteX0" fmla="*/ 2768600 w 4681463"/>
              <a:gd name="connsiteY0" fmla="*/ 93942 h 4733676"/>
              <a:gd name="connsiteX1" fmla="*/ 2370667 w 4681463"/>
              <a:gd name="connsiteY1" fmla="*/ 635809 h 4733676"/>
              <a:gd name="connsiteX2" fmla="*/ 2404534 w 4681463"/>
              <a:gd name="connsiteY2" fmla="*/ 2227542 h 4733676"/>
              <a:gd name="connsiteX3" fmla="*/ 1938867 w 4681463"/>
              <a:gd name="connsiteY3" fmla="*/ 2617009 h 4733676"/>
              <a:gd name="connsiteX4" fmla="*/ 211667 w 4681463"/>
              <a:gd name="connsiteY4" fmla="*/ 2727076 h 4733676"/>
              <a:gd name="connsiteX5" fmla="*/ 0 w 4681463"/>
              <a:gd name="connsiteY5" fmla="*/ 4166409 h 4733676"/>
              <a:gd name="connsiteX6" fmla="*/ 948267 w 4681463"/>
              <a:gd name="connsiteY6" fmla="*/ 4733676 h 4733676"/>
              <a:gd name="connsiteX7" fmla="*/ 3674533 w 4681463"/>
              <a:gd name="connsiteY7" fmla="*/ 3870076 h 4733676"/>
              <a:gd name="connsiteX8" fmla="*/ 4529667 w 4681463"/>
              <a:gd name="connsiteY8" fmla="*/ 2549276 h 4733676"/>
              <a:gd name="connsiteX9" fmla="*/ 4622800 w 4681463"/>
              <a:gd name="connsiteY9" fmla="*/ 745876 h 4733676"/>
              <a:gd name="connsiteX10" fmla="*/ 3877734 w 4681463"/>
              <a:gd name="connsiteY10" fmla="*/ 43142 h 4733676"/>
              <a:gd name="connsiteX11" fmla="*/ 2768600 w 4681463"/>
              <a:gd name="connsiteY11" fmla="*/ 93942 h 4733676"/>
              <a:gd name="connsiteX0" fmla="*/ 2768600 w 4681463"/>
              <a:gd name="connsiteY0" fmla="*/ 93942 h 4733676"/>
              <a:gd name="connsiteX1" fmla="*/ 2370667 w 4681463"/>
              <a:gd name="connsiteY1" fmla="*/ 635809 h 4733676"/>
              <a:gd name="connsiteX2" fmla="*/ 2404534 w 4681463"/>
              <a:gd name="connsiteY2" fmla="*/ 2227542 h 4733676"/>
              <a:gd name="connsiteX3" fmla="*/ 1938867 w 4681463"/>
              <a:gd name="connsiteY3" fmla="*/ 2617009 h 4733676"/>
              <a:gd name="connsiteX4" fmla="*/ 211667 w 4681463"/>
              <a:gd name="connsiteY4" fmla="*/ 2727076 h 4733676"/>
              <a:gd name="connsiteX5" fmla="*/ 0 w 4681463"/>
              <a:gd name="connsiteY5" fmla="*/ 4166409 h 4733676"/>
              <a:gd name="connsiteX6" fmla="*/ 948267 w 4681463"/>
              <a:gd name="connsiteY6" fmla="*/ 4733676 h 4733676"/>
              <a:gd name="connsiteX7" fmla="*/ 3674533 w 4681463"/>
              <a:gd name="connsiteY7" fmla="*/ 3870076 h 4733676"/>
              <a:gd name="connsiteX8" fmla="*/ 4529667 w 4681463"/>
              <a:gd name="connsiteY8" fmla="*/ 2549276 h 4733676"/>
              <a:gd name="connsiteX9" fmla="*/ 4622800 w 4681463"/>
              <a:gd name="connsiteY9" fmla="*/ 745876 h 4733676"/>
              <a:gd name="connsiteX10" fmla="*/ 3877734 w 4681463"/>
              <a:gd name="connsiteY10" fmla="*/ 43142 h 4733676"/>
              <a:gd name="connsiteX11" fmla="*/ 2768600 w 4681463"/>
              <a:gd name="connsiteY11" fmla="*/ 93942 h 4733676"/>
              <a:gd name="connsiteX0" fmla="*/ 2768600 w 4681463"/>
              <a:gd name="connsiteY0" fmla="*/ 93942 h 4733676"/>
              <a:gd name="connsiteX1" fmla="*/ 2370667 w 4681463"/>
              <a:gd name="connsiteY1" fmla="*/ 635809 h 4733676"/>
              <a:gd name="connsiteX2" fmla="*/ 2404534 w 4681463"/>
              <a:gd name="connsiteY2" fmla="*/ 2227542 h 4733676"/>
              <a:gd name="connsiteX3" fmla="*/ 1938867 w 4681463"/>
              <a:gd name="connsiteY3" fmla="*/ 2617009 h 4733676"/>
              <a:gd name="connsiteX4" fmla="*/ 211667 w 4681463"/>
              <a:gd name="connsiteY4" fmla="*/ 2727076 h 4733676"/>
              <a:gd name="connsiteX5" fmla="*/ 0 w 4681463"/>
              <a:gd name="connsiteY5" fmla="*/ 4166409 h 4733676"/>
              <a:gd name="connsiteX6" fmla="*/ 948267 w 4681463"/>
              <a:gd name="connsiteY6" fmla="*/ 4733676 h 4733676"/>
              <a:gd name="connsiteX7" fmla="*/ 3674533 w 4681463"/>
              <a:gd name="connsiteY7" fmla="*/ 3870076 h 4733676"/>
              <a:gd name="connsiteX8" fmla="*/ 4529667 w 4681463"/>
              <a:gd name="connsiteY8" fmla="*/ 2549276 h 4733676"/>
              <a:gd name="connsiteX9" fmla="*/ 4622800 w 4681463"/>
              <a:gd name="connsiteY9" fmla="*/ 745876 h 4733676"/>
              <a:gd name="connsiteX10" fmla="*/ 3877734 w 4681463"/>
              <a:gd name="connsiteY10" fmla="*/ 43142 h 4733676"/>
              <a:gd name="connsiteX11" fmla="*/ 2768600 w 4681463"/>
              <a:gd name="connsiteY11" fmla="*/ 93942 h 4733676"/>
              <a:gd name="connsiteX0" fmla="*/ 2768600 w 4681463"/>
              <a:gd name="connsiteY0" fmla="*/ 93942 h 4615142"/>
              <a:gd name="connsiteX1" fmla="*/ 2370667 w 4681463"/>
              <a:gd name="connsiteY1" fmla="*/ 635809 h 4615142"/>
              <a:gd name="connsiteX2" fmla="*/ 2404534 w 4681463"/>
              <a:gd name="connsiteY2" fmla="*/ 2227542 h 4615142"/>
              <a:gd name="connsiteX3" fmla="*/ 1938867 w 4681463"/>
              <a:gd name="connsiteY3" fmla="*/ 2617009 h 4615142"/>
              <a:gd name="connsiteX4" fmla="*/ 211667 w 4681463"/>
              <a:gd name="connsiteY4" fmla="*/ 2727076 h 4615142"/>
              <a:gd name="connsiteX5" fmla="*/ 0 w 4681463"/>
              <a:gd name="connsiteY5" fmla="*/ 4166409 h 4615142"/>
              <a:gd name="connsiteX6" fmla="*/ 1176867 w 4681463"/>
              <a:gd name="connsiteY6" fmla="*/ 4615142 h 4615142"/>
              <a:gd name="connsiteX7" fmla="*/ 3674533 w 4681463"/>
              <a:gd name="connsiteY7" fmla="*/ 3870076 h 4615142"/>
              <a:gd name="connsiteX8" fmla="*/ 4529667 w 4681463"/>
              <a:gd name="connsiteY8" fmla="*/ 2549276 h 4615142"/>
              <a:gd name="connsiteX9" fmla="*/ 4622800 w 4681463"/>
              <a:gd name="connsiteY9" fmla="*/ 745876 h 4615142"/>
              <a:gd name="connsiteX10" fmla="*/ 3877734 w 4681463"/>
              <a:gd name="connsiteY10" fmla="*/ 43142 h 4615142"/>
              <a:gd name="connsiteX11" fmla="*/ 2768600 w 4681463"/>
              <a:gd name="connsiteY11" fmla="*/ 93942 h 4615142"/>
              <a:gd name="connsiteX0" fmla="*/ 2768600 w 4681463"/>
              <a:gd name="connsiteY0" fmla="*/ 93942 h 4627588"/>
              <a:gd name="connsiteX1" fmla="*/ 2370667 w 4681463"/>
              <a:gd name="connsiteY1" fmla="*/ 635809 h 4627588"/>
              <a:gd name="connsiteX2" fmla="*/ 2404534 w 4681463"/>
              <a:gd name="connsiteY2" fmla="*/ 2227542 h 4627588"/>
              <a:gd name="connsiteX3" fmla="*/ 1938867 w 4681463"/>
              <a:gd name="connsiteY3" fmla="*/ 2617009 h 4627588"/>
              <a:gd name="connsiteX4" fmla="*/ 211667 w 4681463"/>
              <a:gd name="connsiteY4" fmla="*/ 2727076 h 4627588"/>
              <a:gd name="connsiteX5" fmla="*/ 0 w 4681463"/>
              <a:gd name="connsiteY5" fmla="*/ 4166409 h 4627588"/>
              <a:gd name="connsiteX6" fmla="*/ 1176867 w 4681463"/>
              <a:gd name="connsiteY6" fmla="*/ 4615142 h 4627588"/>
              <a:gd name="connsiteX7" fmla="*/ 3674533 w 4681463"/>
              <a:gd name="connsiteY7" fmla="*/ 3870076 h 4627588"/>
              <a:gd name="connsiteX8" fmla="*/ 4529667 w 4681463"/>
              <a:gd name="connsiteY8" fmla="*/ 2549276 h 4627588"/>
              <a:gd name="connsiteX9" fmla="*/ 4622800 w 4681463"/>
              <a:gd name="connsiteY9" fmla="*/ 745876 h 4627588"/>
              <a:gd name="connsiteX10" fmla="*/ 3877734 w 4681463"/>
              <a:gd name="connsiteY10" fmla="*/ 43142 h 4627588"/>
              <a:gd name="connsiteX11" fmla="*/ 2768600 w 4681463"/>
              <a:gd name="connsiteY11" fmla="*/ 93942 h 4627588"/>
              <a:gd name="connsiteX0" fmla="*/ 2768600 w 4681463"/>
              <a:gd name="connsiteY0" fmla="*/ 93942 h 4627588"/>
              <a:gd name="connsiteX1" fmla="*/ 2370667 w 4681463"/>
              <a:gd name="connsiteY1" fmla="*/ 635809 h 4627588"/>
              <a:gd name="connsiteX2" fmla="*/ 2404534 w 4681463"/>
              <a:gd name="connsiteY2" fmla="*/ 2227542 h 4627588"/>
              <a:gd name="connsiteX3" fmla="*/ 1938867 w 4681463"/>
              <a:gd name="connsiteY3" fmla="*/ 2617009 h 4627588"/>
              <a:gd name="connsiteX4" fmla="*/ 211667 w 4681463"/>
              <a:gd name="connsiteY4" fmla="*/ 2727076 h 4627588"/>
              <a:gd name="connsiteX5" fmla="*/ 0 w 4681463"/>
              <a:gd name="connsiteY5" fmla="*/ 4166409 h 4627588"/>
              <a:gd name="connsiteX6" fmla="*/ 1176867 w 4681463"/>
              <a:gd name="connsiteY6" fmla="*/ 4615142 h 4627588"/>
              <a:gd name="connsiteX7" fmla="*/ 3674533 w 4681463"/>
              <a:gd name="connsiteY7" fmla="*/ 3870076 h 4627588"/>
              <a:gd name="connsiteX8" fmla="*/ 4529667 w 4681463"/>
              <a:gd name="connsiteY8" fmla="*/ 2549276 h 4627588"/>
              <a:gd name="connsiteX9" fmla="*/ 4622800 w 4681463"/>
              <a:gd name="connsiteY9" fmla="*/ 745876 h 4627588"/>
              <a:gd name="connsiteX10" fmla="*/ 3877734 w 4681463"/>
              <a:gd name="connsiteY10" fmla="*/ 43142 h 4627588"/>
              <a:gd name="connsiteX11" fmla="*/ 2768600 w 4681463"/>
              <a:gd name="connsiteY11" fmla="*/ 93942 h 4627588"/>
              <a:gd name="connsiteX0" fmla="*/ 2768600 w 4681463"/>
              <a:gd name="connsiteY0" fmla="*/ 93942 h 4627588"/>
              <a:gd name="connsiteX1" fmla="*/ 2370667 w 4681463"/>
              <a:gd name="connsiteY1" fmla="*/ 635809 h 4627588"/>
              <a:gd name="connsiteX2" fmla="*/ 2404534 w 4681463"/>
              <a:gd name="connsiteY2" fmla="*/ 2227542 h 4627588"/>
              <a:gd name="connsiteX3" fmla="*/ 1938867 w 4681463"/>
              <a:gd name="connsiteY3" fmla="*/ 2617009 h 4627588"/>
              <a:gd name="connsiteX4" fmla="*/ 211667 w 4681463"/>
              <a:gd name="connsiteY4" fmla="*/ 2727076 h 4627588"/>
              <a:gd name="connsiteX5" fmla="*/ 0 w 4681463"/>
              <a:gd name="connsiteY5" fmla="*/ 4166409 h 4627588"/>
              <a:gd name="connsiteX6" fmla="*/ 1176867 w 4681463"/>
              <a:gd name="connsiteY6" fmla="*/ 4615142 h 4627588"/>
              <a:gd name="connsiteX7" fmla="*/ 3674533 w 4681463"/>
              <a:gd name="connsiteY7" fmla="*/ 3870076 h 4627588"/>
              <a:gd name="connsiteX8" fmla="*/ 4529667 w 4681463"/>
              <a:gd name="connsiteY8" fmla="*/ 2549276 h 4627588"/>
              <a:gd name="connsiteX9" fmla="*/ 4622800 w 4681463"/>
              <a:gd name="connsiteY9" fmla="*/ 745876 h 4627588"/>
              <a:gd name="connsiteX10" fmla="*/ 3877734 w 4681463"/>
              <a:gd name="connsiteY10" fmla="*/ 43142 h 4627588"/>
              <a:gd name="connsiteX11" fmla="*/ 2768600 w 4681463"/>
              <a:gd name="connsiteY11" fmla="*/ 93942 h 4627588"/>
              <a:gd name="connsiteX0" fmla="*/ 2768600 w 4681463"/>
              <a:gd name="connsiteY0" fmla="*/ 93942 h 4627588"/>
              <a:gd name="connsiteX1" fmla="*/ 2370667 w 4681463"/>
              <a:gd name="connsiteY1" fmla="*/ 635809 h 4627588"/>
              <a:gd name="connsiteX2" fmla="*/ 2404534 w 4681463"/>
              <a:gd name="connsiteY2" fmla="*/ 2227542 h 4627588"/>
              <a:gd name="connsiteX3" fmla="*/ 1938867 w 4681463"/>
              <a:gd name="connsiteY3" fmla="*/ 2617009 h 4627588"/>
              <a:gd name="connsiteX4" fmla="*/ 211667 w 4681463"/>
              <a:gd name="connsiteY4" fmla="*/ 2727076 h 4627588"/>
              <a:gd name="connsiteX5" fmla="*/ 0 w 4681463"/>
              <a:gd name="connsiteY5" fmla="*/ 4166409 h 4627588"/>
              <a:gd name="connsiteX6" fmla="*/ 1176867 w 4681463"/>
              <a:gd name="connsiteY6" fmla="*/ 4615142 h 4627588"/>
              <a:gd name="connsiteX7" fmla="*/ 3505199 w 4681463"/>
              <a:gd name="connsiteY7" fmla="*/ 3760009 h 4627588"/>
              <a:gd name="connsiteX8" fmla="*/ 4529667 w 4681463"/>
              <a:gd name="connsiteY8" fmla="*/ 2549276 h 4627588"/>
              <a:gd name="connsiteX9" fmla="*/ 4622800 w 4681463"/>
              <a:gd name="connsiteY9" fmla="*/ 745876 h 4627588"/>
              <a:gd name="connsiteX10" fmla="*/ 3877734 w 4681463"/>
              <a:gd name="connsiteY10" fmla="*/ 43142 h 4627588"/>
              <a:gd name="connsiteX11" fmla="*/ 2768600 w 4681463"/>
              <a:gd name="connsiteY11" fmla="*/ 93942 h 4627588"/>
              <a:gd name="connsiteX0" fmla="*/ 2768600 w 4681463"/>
              <a:gd name="connsiteY0" fmla="*/ 93942 h 4627588"/>
              <a:gd name="connsiteX1" fmla="*/ 2370667 w 4681463"/>
              <a:gd name="connsiteY1" fmla="*/ 635809 h 4627588"/>
              <a:gd name="connsiteX2" fmla="*/ 2404534 w 4681463"/>
              <a:gd name="connsiteY2" fmla="*/ 2227542 h 4627588"/>
              <a:gd name="connsiteX3" fmla="*/ 1938867 w 4681463"/>
              <a:gd name="connsiteY3" fmla="*/ 2617009 h 4627588"/>
              <a:gd name="connsiteX4" fmla="*/ 211667 w 4681463"/>
              <a:gd name="connsiteY4" fmla="*/ 2727076 h 4627588"/>
              <a:gd name="connsiteX5" fmla="*/ 0 w 4681463"/>
              <a:gd name="connsiteY5" fmla="*/ 4166409 h 4627588"/>
              <a:gd name="connsiteX6" fmla="*/ 1176867 w 4681463"/>
              <a:gd name="connsiteY6" fmla="*/ 4615142 h 4627588"/>
              <a:gd name="connsiteX7" fmla="*/ 3505199 w 4681463"/>
              <a:gd name="connsiteY7" fmla="*/ 3760009 h 4627588"/>
              <a:gd name="connsiteX8" fmla="*/ 4529667 w 4681463"/>
              <a:gd name="connsiteY8" fmla="*/ 2549276 h 4627588"/>
              <a:gd name="connsiteX9" fmla="*/ 4622800 w 4681463"/>
              <a:gd name="connsiteY9" fmla="*/ 745876 h 4627588"/>
              <a:gd name="connsiteX10" fmla="*/ 3877734 w 4681463"/>
              <a:gd name="connsiteY10" fmla="*/ 43142 h 4627588"/>
              <a:gd name="connsiteX11" fmla="*/ 2768600 w 4681463"/>
              <a:gd name="connsiteY11" fmla="*/ 93942 h 4627588"/>
              <a:gd name="connsiteX0" fmla="*/ 2768600 w 4681463"/>
              <a:gd name="connsiteY0" fmla="*/ 93942 h 4627588"/>
              <a:gd name="connsiteX1" fmla="*/ 2370667 w 4681463"/>
              <a:gd name="connsiteY1" fmla="*/ 635809 h 4627588"/>
              <a:gd name="connsiteX2" fmla="*/ 2404534 w 4681463"/>
              <a:gd name="connsiteY2" fmla="*/ 2227542 h 4627588"/>
              <a:gd name="connsiteX3" fmla="*/ 1938867 w 4681463"/>
              <a:gd name="connsiteY3" fmla="*/ 2617009 h 4627588"/>
              <a:gd name="connsiteX4" fmla="*/ 211667 w 4681463"/>
              <a:gd name="connsiteY4" fmla="*/ 2727076 h 4627588"/>
              <a:gd name="connsiteX5" fmla="*/ 0 w 4681463"/>
              <a:gd name="connsiteY5" fmla="*/ 4166409 h 4627588"/>
              <a:gd name="connsiteX6" fmla="*/ 1176867 w 4681463"/>
              <a:gd name="connsiteY6" fmla="*/ 4615142 h 4627588"/>
              <a:gd name="connsiteX7" fmla="*/ 3505199 w 4681463"/>
              <a:gd name="connsiteY7" fmla="*/ 3760009 h 4627588"/>
              <a:gd name="connsiteX8" fmla="*/ 4529667 w 4681463"/>
              <a:gd name="connsiteY8" fmla="*/ 2549276 h 4627588"/>
              <a:gd name="connsiteX9" fmla="*/ 4622800 w 4681463"/>
              <a:gd name="connsiteY9" fmla="*/ 745876 h 4627588"/>
              <a:gd name="connsiteX10" fmla="*/ 3877734 w 4681463"/>
              <a:gd name="connsiteY10" fmla="*/ 43142 h 4627588"/>
              <a:gd name="connsiteX11" fmla="*/ 2768600 w 4681463"/>
              <a:gd name="connsiteY11" fmla="*/ 93942 h 4627588"/>
              <a:gd name="connsiteX0" fmla="*/ 2768600 w 4681463"/>
              <a:gd name="connsiteY0" fmla="*/ 93942 h 4627588"/>
              <a:gd name="connsiteX1" fmla="*/ 2370667 w 4681463"/>
              <a:gd name="connsiteY1" fmla="*/ 635809 h 4627588"/>
              <a:gd name="connsiteX2" fmla="*/ 2404534 w 4681463"/>
              <a:gd name="connsiteY2" fmla="*/ 2227542 h 4627588"/>
              <a:gd name="connsiteX3" fmla="*/ 1938867 w 4681463"/>
              <a:gd name="connsiteY3" fmla="*/ 2617009 h 4627588"/>
              <a:gd name="connsiteX4" fmla="*/ 211667 w 4681463"/>
              <a:gd name="connsiteY4" fmla="*/ 2727076 h 4627588"/>
              <a:gd name="connsiteX5" fmla="*/ 0 w 4681463"/>
              <a:gd name="connsiteY5" fmla="*/ 4166409 h 4627588"/>
              <a:gd name="connsiteX6" fmla="*/ 1176867 w 4681463"/>
              <a:gd name="connsiteY6" fmla="*/ 4615142 h 4627588"/>
              <a:gd name="connsiteX7" fmla="*/ 3505199 w 4681463"/>
              <a:gd name="connsiteY7" fmla="*/ 3760009 h 4627588"/>
              <a:gd name="connsiteX8" fmla="*/ 4529667 w 4681463"/>
              <a:gd name="connsiteY8" fmla="*/ 2549276 h 4627588"/>
              <a:gd name="connsiteX9" fmla="*/ 4622800 w 4681463"/>
              <a:gd name="connsiteY9" fmla="*/ 745876 h 4627588"/>
              <a:gd name="connsiteX10" fmla="*/ 3877734 w 4681463"/>
              <a:gd name="connsiteY10" fmla="*/ 43142 h 4627588"/>
              <a:gd name="connsiteX11" fmla="*/ 2768600 w 4681463"/>
              <a:gd name="connsiteY11" fmla="*/ 93942 h 4627588"/>
              <a:gd name="connsiteX0" fmla="*/ 2768600 w 4699099"/>
              <a:gd name="connsiteY0" fmla="*/ 93942 h 4627588"/>
              <a:gd name="connsiteX1" fmla="*/ 2370667 w 4699099"/>
              <a:gd name="connsiteY1" fmla="*/ 635809 h 4627588"/>
              <a:gd name="connsiteX2" fmla="*/ 2404534 w 4699099"/>
              <a:gd name="connsiteY2" fmla="*/ 2227542 h 4627588"/>
              <a:gd name="connsiteX3" fmla="*/ 1938867 w 4699099"/>
              <a:gd name="connsiteY3" fmla="*/ 2617009 h 4627588"/>
              <a:gd name="connsiteX4" fmla="*/ 211667 w 4699099"/>
              <a:gd name="connsiteY4" fmla="*/ 2727076 h 4627588"/>
              <a:gd name="connsiteX5" fmla="*/ 0 w 4699099"/>
              <a:gd name="connsiteY5" fmla="*/ 4166409 h 4627588"/>
              <a:gd name="connsiteX6" fmla="*/ 1176867 w 4699099"/>
              <a:gd name="connsiteY6" fmla="*/ 4615142 h 4627588"/>
              <a:gd name="connsiteX7" fmla="*/ 3505199 w 4699099"/>
              <a:gd name="connsiteY7" fmla="*/ 3760009 h 4627588"/>
              <a:gd name="connsiteX8" fmla="*/ 4572000 w 4699099"/>
              <a:gd name="connsiteY8" fmla="*/ 2337609 h 4627588"/>
              <a:gd name="connsiteX9" fmla="*/ 4622800 w 4699099"/>
              <a:gd name="connsiteY9" fmla="*/ 745876 h 4627588"/>
              <a:gd name="connsiteX10" fmla="*/ 3877734 w 4699099"/>
              <a:gd name="connsiteY10" fmla="*/ 43142 h 4627588"/>
              <a:gd name="connsiteX11" fmla="*/ 2768600 w 4699099"/>
              <a:gd name="connsiteY11" fmla="*/ 93942 h 4627588"/>
              <a:gd name="connsiteX0" fmla="*/ 2768600 w 4699099"/>
              <a:gd name="connsiteY0" fmla="*/ 93942 h 4627588"/>
              <a:gd name="connsiteX1" fmla="*/ 2370667 w 4699099"/>
              <a:gd name="connsiteY1" fmla="*/ 635809 h 4627588"/>
              <a:gd name="connsiteX2" fmla="*/ 2404534 w 4699099"/>
              <a:gd name="connsiteY2" fmla="*/ 2227542 h 4627588"/>
              <a:gd name="connsiteX3" fmla="*/ 1938867 w 4699099"/>
              <a:gd name="connsiteY3" fmla="*/ 2617009 h 4627588"/>
              <a:gd name="connsiteX4" fmla="*/ 211667 w 4699099"/>
              <a:gd name="connsiteY4" fmla="*/ 2727076 h 4627588"/>
              <a:gd name="connsiteX5" fmla="*/ 0 w 4699099"/>
              <a:gd name="connsiteY5" fmla="*/ 4166409 h 4627588"/>
              <a:gd name="connsiteX6" fmla="*/ 1176867 w 4699099"/>
              <a:gd name="connsiteY6" fmla="*/ 4615142 h 4627588"/>
              <a:gd name="connsiteX7" fmla="*/ 3505199 w 4699099"/>
              <a:gd name="connsiteY7" fmla="*/ 3760009 h 4627588"/>
              <a:gd name="connsiteX8" fmla="*/ 4572000 w 4699099"/>
              <a:gd name="connsiteY8" fmla="*/ 2337609 h 4627588"/>
              <a:gd name="connsiteX9" fmla="*/ 4622800 w 4699099"/>
              <a:gd name="connsiteY9" fmla="*/ 745876 h 4627588"/>
              <a:gd name="connsiteX10" fmla="*/ 3877734 w 4699099"/>
              <a:gd name="connsiteY10" fmla="*/ 43142 h 4627588"/>
              <a:gd name="connsiteX11" fmla="*/ 2768600 w 4699099"/>
              <a:gd name="connsiteY11" fmla="*/ 93942 h 4627588"/>
              <a:gd name="connsiteX0" fmla="*/ 2768600 w 4674478"/>
              <a:gd name="connsiteY0" fmla="*/ 93942 h 4627588"/>
              <a:gd name="connsiteX1" fmla="*/ 2370667 w 4674478"/>
              <a:gd name="connsiteY1" fmla="*/ 635809 h 4627588"/>
              <a:gd name="connsiteX2" fmla="*/ 2404534 w 4674478"/>
              <a:gd name="connsiteY2" fmla="*/ 2227542 h 4627588"/>
              <a:gd name="connsiteX3" fmla="*/ 1938867 w 4674478"/>
              <a:gd name="connsiteY3" fmla="*/ 2617009 h 4627588"/>
              <a:gd name="connsiteX4" fmla="*/ 211667 w 4674478"/>
              <a:gd name="connsiteY4" fmla="*/ 2727076 h 4627588"/>
              <a:gd name="connsiteX5" fmla="*/ 0 w 4674478"/>
              <a:gd name="connsiteY5" fmla="*/ 4166409 h 4627588"/>
              <a:gd name="connsiteX6" fmla="*/ 1176867 w 4674478"/>
              <a:gd name="connsiteY6" fmla="*/ 4615142 h 4627588"/>
              <a:gd name="connsiteX7" fmla="*/ 3505199 w 4674478"/>
              <a:gd name="connsiteY7" fmla="*/ 3760009 h 4627588"/>
              <a:gd name="connsiteX8" fmla="*/ 4572000 w 4674478"/>
              <a:gd name="connsiteY8" fmla="*/ 2337609 h 4627588"/>
              <a:gd name="connsiteX9" fmla="*/ 4622800 w 4674478"/>
              <a:gd name="connsiteY9" fmla="*/ 745876 h 4627588"/>
              <a:gd name="connsiteX10" fmla="*/ 3877734 w 4674478"/>
              <a:gd name="connsiteY10" fmla="*/ 43142 h 4627588"/>
              <a:gd name="connsiteX11" fmla="*/ 2768600 w 4674478"/>
              <a:gd name="connsiteY11" fmla="*/ 93942 h 4627588"/>
              <a:gd name="connsiteX0" fmla="*/ 2768600 w 4667014"/>
              <a:gd name="connsiteY0" fmla="*/ 93942 h 4627588"/>
              <a:gd name="connsiteX1" fmla="*/ 2370667 w 4667014"/>
              <a:gd name="connsiteY1" fmla="*/ 635809 h 4627588"/>
              <a:gd name="connsiteX2" fmla="*/ 2404534 w 4667014"/>
              <a:gd name="connsiteY2" fmla="*/ 2227542 h 4627588"/>
              <a:gd name="connsiteX3" fmla="*/ 1938867 w 4667014"/>
              <a:gd name="connsiteY3" fmla="*/ 2617009 h 4627588"/>
              <a:gd name="connsiteX4" fmla="*/ 211667 w 4667014"/>
              <a:gd name="connsiteY4" fmla="*/ 2727076 h 4627588"/>
              <a:gd name="connsiteX5" fmla="*/ 0 w 4667014"/>
              <a:gd name="connsiteY5" fmla="*/ 4166409 h 4627588"/>
              <a:gd name="connsiteX6" fmla="*/ 1176867 w 4667014"/>
              <a:gd name="connsiteY6" fmla="*/ 4615142 h 4627588"/>
              <a:gd name="connsiteX7" fmla="*/ 3505199 w 4667014"/>
              <a:gd name="connsiteY7" fmla="*/ 3760009 h 4627588"/>
              <a:gd name="connsiteX8" fmla="*/ 4546600 w 4667014"/>
              <a:gd name="connsiteY8" fmla="*/ 2337609 h 4627588"/>
              <a:gd name="connsiteX9" fmla="*/ 4622800 w 4667014"/>
              <a:gd name="connsiteY9" fmla="*/ 745876 h 4627588"/>
              <a:gd name="connsiteX10" fmla="*/ 3877734 w 4667014"/>
              <a:gd name="connsiteY10" fmla="*/ 43142 h 4627588"/>
              <a:gd name="connsiteX11" fmla="*/ 2768600 w 4667014"/>
              <a:gd name="connsiteY11" fmla="*/ 93942 h 4627588"/>
              <a:gd name="connsiteX0" fmla="*/ 2768600 w 4619659"/>
              <a:gd name="connsiteY0" fmla="*/ 93942 h 4627588"/>
              <a:gd name="connsiteX1" fmla="*/ 2370667 w 4619659"/>
              <a:gd name="connsiteY1" fmla="*/ 635809 h 4627588"/>
              <a:gd name="connsiteX2" fmla="*/ 2404534 w 4619659"/>
              <a:gd name="connsiteY2" fmla="*/ 2227542 h 4627588"/>
              <a:gd name="connsiteX3" fmla="*/ 1938867 w 4619659"/>
              <a:gd name="connsiteY3" fmla="*/ 2617009 h 4627588"/>
              <a:gd name="connsiteX4" fmla="*/ 211667 w 4619659"/>
              <a:gd name="connsiteY4" fmla="*/ 2727076 h 4627588"/>
              <a:gd name="connsiteX5" fmla="*/ 0 w 4619659"/>
              <a:gd name="connsiteY5" fmla="*/ 4166409 h 4627588"/>
              <a:gd name="connsiteX6" fmla="*/ 1176867 w 4619659"/>
              <a:gd name="connsiteY6" fmla="*/ 4615142 h 4627588"/>
              <a:gd name="connsiteX7" fmla="*/ 3505199 w 4619659"/>
              <a:gd name="connsiteY7" fmla="*/ 3760009 h 4627588"/>
              <a:gd name="connsiteX8" fmla="*/ 4546600 w 4619659"/>
              <a:gd name="connsiteY8" fmla="*/ 2337609 h 4627588"/>
              <a:gd name="connsiteX9" fmla="*/ 4546600 w 4619659"/>
              <a:gd name="connsiteY9" fmla="*/ 762809 h 4627588"/>
              <a:gd name="connsiteX10" fmla="*/ 3877734 w 4619659"/>
              <a:gd name="connsiteY10" fmla="*/ 43142 h 4627588"/>
              <a:gd name="connsiteX11" fmla="*/ 2768600 w 4619659"/>
              <a:gd name="connsiteY11" fmla="*/ 93942 h 4627588"/>
              <a:gd name="connsiteX0" fmla="*/ 2768600 w 4649078"/>
              <a:gd name="connsiteY0" fmla="*/ 93942 h 4627588"/>
              <a:gd name="connsiteX1" fmla="*/ 2370667 w 4649078"/>
              <a:gd name="connsiteY1" fmla="*/ 635809 h 4627588"/>
              <a:gd name="connsiteX2" fmla="*/ 2404534 w 4649078"/>
              <a:gd name="connsiteY2" fmla="*/ 2227542 h 4627588"/>
              <a:gd name="connsiteX3" fmla="*/ 1938867 w 4649078"/>
              <a:gd name="connsiteY3" fmla="*/ 2617009 h 4627588"/>
              <a:gd name="connsiteX4" fmla="*/ 211667 w 4649078"/>
              <a:gd name="connsiteY4" fmla="*/ 2727076 h 4627588"/>
              <a:gd name="connsiteX5" fmla="*/ 0 w 4649078"/>
              <a:gd name="connsiteY5" fmla="*/ 4166409 h 4627588"/>
              <a:gd name="connsiteX6" fmla="*/ 1176867 w 4649078"/>
              <a:gd name="connsiteY6" fmla="*/ 4615142 h 4627588"/>
              <a:gd name="connsiteX7" fmla="*/ 3505199 w 4649078"/>
              <a:gd name="connsiteY7" fmla="*/ 3760009 h 4627588"/>
              <a:gd name="connsiteX8" fmla="*/ 4546600 w 4649078"/>
              <a:gd name="connsiteY8" fmla="*/ 2337609 h 4627588"/>
              <a:gd name="connsiteX9" fmla="*/ 4597400 w 4649078"/>
              <a:gd name="connsiteY9" fmla="*/ 762809 h 4627588"/>
              <a:gd name="connsiteX10" fmla="*/ 3877734 w 4649078"/>
              <a:gd name="connsiteY10" fmla="*/ 43142 h 4627588"/>
              <a:gd name="connsiteX11" fmla="*/ 2768600 w 4649078"/>
              <a:gd name="connsiteY11" fmla="*/ 93942 h 4627588"/>
              <a:gd name="connsiteX0" fmla="*/ 2768600 w 4649078"/>
              <a:gd name="connsiteY0" fmla="*/ 93942 h 4627588"/>
              <a:gd name="connsiteX1" fmla="*/ 2370667 w 4649078"/>
              <a:gd name="connsiteY1" fmla="*/ 635809 h 4627588"/>
              <a:gd name="connsiteX2" fmla="*/ 2404534 w 4649078"/>
              <a:gd name="connsiteY2" fmla="*/ 2227542 h 4627588"/>
              <a:gd name="connsiteX3" fmla="*/ 1938867 w 4649078"/>
              <a:gd name="connsiteY3" fmla="*/ 2617009 h 4627588"/>
              <a:gd name="connsiteX4" fmla="*/ 211667 w 4649078"/>
              <a:gd name="connsiteY4" fmla="*/ 2727076 h 4627588"/>
              <a:gd name="connsiteX5" fmla="*/ 0 w 4649078"/>
              <a:gd name="connsiteY5" fmla="*/ 4166409 h 4627588"/>
              <a:gd name="connsiteX6" fmla="*/ 1176867 w 4649078"/>
              <a:gd name="connsiteY6" fmla="*/ 4615142 h 4627588"/>
              <a:gd name="connsiteX7" fmla="*/ 3505199 w 4649078"/>
              <a:gd name="connsiteY7" fmla="*/ 3760009 h 4627588"/>
              <a:gd name="connsiteX8" fmla="*/ 4546600 w 4649078"/>
              <a:gd name="connsiteY8" fmla="*/ 2337609 h 4627588"/>
              <a:gd name="connsiteX9" fmla="*/ 4597400 w 4649078"/>
              <a:gd name="connsiteY9" fmla="*/ 762809 h 4627588"/>
              <a:gd name="connsiteX10" fmla="*/ 3877734 w 4649078"/>
              <a:gd name="connsiteY10" fmla="*/ 43142 h 4627588"/>
              <a:gd name="connsiteX11" fmla="*/ 2768600 w 4649078"/>
              <a:gd name="connsiteY11" fmla="*/ 93942 h 4627588"/>
              <a:gd name="connsiteX0" fmla="*/ 2768600 w 4649078"/>
              <a:gd name="connsiteY0" fmla="*/ 48686 h 4582332"/>
              <a:gd name="connsiteX1" fmla="*/ 2370667 w 4649078"/>
              <a:gd name="connsiteY1" fmla="*/ 590553 h 4582332"/>
              <a:gd name="connsiteX2" fmla="*/ 2404534 w 4649078"/>
              <a:gd name="connsiteY2" fmla="*/ 2182286 h 4582332"/>
              <a:gd name="connsiteX3" fmla="*/ 1938867 w 4649078"/>
              <a:gd name="connsiteY3" fmla="*/ 2571753 h 4582332"/>
              <a:gd name="connsiteX4" fmla="*/ 211667 w 4649078"/>
              <a:gd name="connsiteY4" fmla="*/ 2681820 h 4582332"/>
              <a:gd name="connsiteX5" fmla="*/ 0 w 4649078"/>
              <a:gd name="connsiteY5" fmla="*/ 4121153 h 4582332"/>
              <a:gd name="connsiteX6" fmla="*/ 1176867 w 4649078"/>
              <a:gd name="connsiteY6" fmla="*/ 4569886 h 4582332"/>
              <a:gd name="connsiteX7" fmla="*/ 3505199 w 4649078"/>
              <a:gd name="connsiteY7" fmla="*/ 3714753 h 4582332"/>
              <a:gd name="connsiteX8" fmla="*/ 4546600 w 4649078"/>
              <a:gd name="connsiteY8" fmla="*/ 2292353 h 4582332"/>
              <a:gd name="connsiteX9" fmla="*/ 4597400 w 4649078"/>
              <a:gd name="connsiteY9" fmla="*/ 717553 h 4582332"/>
              <a:gd name="connsiteX10" fmla="*/ 3886200 w 4649078"/>
              <a:gd name="connsiteY10" fmla="*/ 107953 h 4582332"/>
              <a:gd name="connsiteX11" fmla="*/ 2768600 w 4649078"/>
              <a:gd name="connsiteY11" fmla="*/ 48686 h 4582332"/>
              <a:gd name="connsiteX0" fmla="*/ 2794000 w 4649078"/>
              <a:gd name="connsiteY0" fmla="*/ 79413 h 4528392"/>
              <a:gd name="connsiteX1" fmla="*/ 2370667 w 4649078"/>
              <a:gd name="connsiteY1" fmla="*/ 536613 h 4528392"/>
              <a:gd name="connsiteX2" fmla="*/ 2404534 w 4649078"/>
              <a:gd name="connsiteY2" fmla="*/ 2128346 h 4528392"/>
              <a:gd name="connsiteX3" fmla="*/ 1938867 w 4649078"/>
              <a:gd name="connsiteY3" fmla="*/ 2517813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04534 w 4649078"/>
              <a:gd name="connsiteY2" fmla="*/ 2128346 h 4528392"/>
              <a:gd name="connsiteX3" fmla="*/ 1938867 w 4649078"/>
              <a:gd name="connsiteY3" fmla="*/ 2517813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04534 w 4649078"/>
              <a:gd name="connsiteY2" fmla="*/ 2128346 h 4528392"/>
              <a:gd name="connsiteX3" fmla="*/ 1938867 w 4649078"/>
              <a:gd name="connsiteY3" fmla="*/ 2517813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04534 w 4649078"/>
              <a:gd name="connsiteY2" fmla="*/ 2128346 h 4528392"/>
              <a:gd name="connsiteX3" fmla="*/ 1938867 w 4649078"/>
              <a:gd name="connsiteY3" fmla="*/ 2517813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04534 w 4649078"/>
              <a:gd name="connsiteY2" fmla="*/ 2128346 h 4528392"/>
              <a:gd name="connsiteX3" fmla="*/ 1938867 w 4649078"/>
              <a:gd name="connsiteY3" fmla="*/ 2517813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13000 w 4649078"/>
              <a:gd name="connsiteY2" fmla="*/ 2483946 h 4528392"/>
              <a:gd name="connsiteX3" fmla="*/ 1938867 w 4649078"/>
              <a:gd name="connsiteY3" fmla="*/ 2517813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13000 w 4649078"/>
              <a:gd name="connsiteY2" fmla="*/ 2483946 h 4528392"/>
              <a:gd name="connsiteX3" fmla="*/ 1938867 w 4649078"/>
              <a:gd name="connsiteY3" fmla="*/ 2517813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13000 w 4649078"/>
              <a:gd name="connsiteY2" fmla="*/ 2483946 h 4528392"/>
              <a:gd name="connsiteX3" fmla="*/ 1625601 w 4649078"/>
              <a:gd name="connsiteY3" fmla="*/ 2687146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13000 w 4649078"/>
              <a:gd name="connsiteY2" fmla="*/ 2483946 h 4528392"/>
              <a:gd name="connsiteX3" fmla="*/ 1625601 w 4649078"/>
              <a:gd name="connsiteY3" fmla="*/ 2687146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13000 w 4649078"/>
              <a:gd name="connsiteY2" fmla="*/ 2483946 h 4528392"/>
              <a:gd name="connsiteX3" fmla="*/ 1625601 w 4649078"/>
              <a:gd name="connsiteY3" fmla="*/ 2687146 h 4528392"/>
              <a:gd name="connsiteX4" fmla="*/ 211667 w 4649078"/>
              <a:gd name="connsiteY4" fmla="*/ 2627880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13000 w 4649078"/>
              <a:gd name="connsiteY2" fmla="*/ 2483946 h 4528392"/>
              <a:gd name="connsiteX3" fmla="*/ 1625601 w 4649078"/>
              <a:gd name="connsiteY3" fmla="*/ 2687146 h 4528392"/>
              <a:gd name="connsiteX4" fmla="*/ 135467 w 4649078"/>
              <a:gd name="connsiteY4" fmla="*/ 2721014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794000 w 4649078"/>
              <a:gd name="connsiteY0" fmla="*/ 79413 h 4528392"/>
              <a:gd name="connsiteX1" fmla="*/ 2438400 w 4649078"/>
              <a:gd name="connsiteY1" fmla="*/ 587413 h 4528392"/>
              <a:gd name="connsiteX2" fmla="*/ 2413000 w 4649078"/>
              <a:gd name="connsiteY2" fmla="*/ 2483946 h 4528392"/>
              <a:gd name="connsiteX3" fmla="*/ 1625601 w 4649078"/>
              <a:gd name="connsiteY3" fmla="*/ 2687146 h 4528392"/>
              <a:gd name="connsiteX4" fmla="*/ 135467 w 4649078"/>
              <a:gd name="connsiteY4" fmla="*/ 2721014 h 4528392"/>
              <a:gd name="connsiteX5" fmla="*/ 0 w 4649078"/>
              <a:gd name="connsiteY5" fmla="*/ 4067213 h 4528392"/>
              <a:gd name="connsiteX6" fmla="*/ 1176867 w 4649078"/>
              <a:gd name="connsiteY6" fmla="*/ 4515946 h 4528392"/>
              <a:gd name="connsiteX7" fmla="*/ 3505199 w 4649078"/>
              <a:gd name="connsiteY7" fmla="*/ 3660813 h 4528392"/>
              <a:gd name="connsiteX8" fmla="*/ 4546600 w 4649078"/>
              <a:gd name="connsiteY8" fmla="*/ 2238413 h 4528392"/>
              <a:gd name="connsiteX9" fmla="*/ 4597400 w 4649078"/>
              <a:gd name="connsiteY9" fmla="*/ 663613 h 4528392"/>
              <a:gd name="connsiteX10" fmla="*/ 3886200 w 4649078"/>
              <a:gd name="connsiteY10" fmla="*/ 54013 h 4528392"/>
              <a:gd name="connsiteX11" fmla="*/ 2794000 w 4649078"/>
              <a:gd name="connsiteY11" fmla="*/ 79413 h 4528392"/>
              <a:gd name="connsiteX0" fmla="*/ 2806041 w 4661119"/>
              <a:gd name="connsiteY0" fmla="*/ 79413 h 4528392"/>
              <a:gd name="connsiteX1" fmla="*/ 2450441 w 4661119"/>
              <a:gd name="connsiteY1" fmla="*/ 587413 h 4528392"/>
              <a:gd name="connsiteX2" fmla="*/ 2425041 w 4661119"/>
              <a:gd name="connsiteY2" fmla="*/ 2483946 h 4528392"/>
              <a:gd name="connsiteX3" fmla="*/ 1637642 w 4661119"/>
              <a:gd name="connsiteY3" fmla="*/ 2687146 h 4528392"/>
              <a:gd name="connsiteX4" fmla="*/ 147508 w 4661119"/>
              <a:gd name="connsiteY4" fmla="*/ 2721014 h 4528392"/>
              <a:gd name="connsiteX5" fmla="*/ 12041 w 4661119"/>
              <a:gd name="connsiteY5" fmla="*/ 4067213 h 4528392"/>
              <a:gd name="connsiteX6" fmla="*/ 1188908 w 4661119"/>
              <a:gd name="connsiteY6" fmla="*/ 4515946 h 4528392"/>
              <a:gd name="connsiteX7" fmla="*/ 3517240 w 4661119"/>
              <a:gd name="connsiteY7" fmla="*/ 3660813 h 4528392"/>
              <a:gd name="connsiteX8" fmla="*/ 4558641 w 4661119"/>
              <a:gd name="connsiteY8" fmla="*/ 2238413 h 4528392"/>
              <a:gd name="connsiteX9" fmla="*/ 4609441 w 4661119"/>
              <a:gd name="connsiteY9" fmla="*/ 663613 h 4528392"/>
              <a:gd name="connsiteX10" fmla="*/ 3898241 w 4661119"/>
              <a:gd name="connsiteY10" fmla="*/ 54013 h 4528392"/>
              <a:gd name="connsiteX11" fmla="*/ 2806041 w 4661119"/>
              <a:gd name="connsiteY11" fmla="*/ 79413 h 4528392"/>
              <a:gd name="connsiteX0" fmla="*/ 2780956 w 4636034"/>
              <a:gd name="connsiteY0" fmla="*/ 79413 h 4527668"/>
              <a:gd name="connsiteX1" fmla="*/ 2425356 w 4636034"/>
              <a:gd name="connsiteY1" fmla="*/ 587413 h 4527668"/>
              <a:gd name="connsiteX2" fmla="*/ 2399956 w 4636034"/>
              <a:gd name="connsiteY2" fmla="*/ 2483946 h 4527668"/>
              <a:gd name="connsiteX3" fmla="*/ 1612557 w 4636034"/>
              <a:gd name="connsiteY3" fmla="*/ 2687146 h 4527668"/>
              <a:gd name="connsiteX4" fmla="*/ 122423 w 4636034"/>
              <a:gd name="connsiteY4" fmla="*/ 2721014 h 4527668"/>
              <a:gd name="connsiteX5" fmla="*/ 54690 w 4636034"/>
              <a:gd name="connsiteY5" fmla="*/ 4041813 h 4527668"/>
              <a:gd name="connsiteX6" fmla="*/ 1163823 w 4636034"/>
              <a:gd name="connsiteY6" fmla="*/ 4515946 h 4527668"/>
              <a:gd name="connsiteX7" fmla="*/ 3492155 w 4636034"/>
              <a:gd name="connsiteY7" fmla="*/ 3660813 h 4527668"/>
              <a:gd name="connsiteX8" fmla="*/ 4533556 w 4636034"/>
              <a:gd name="connsiteY8" fmla="*/ 2238413 h 4527668"/>
              <a:gd name="connsiteX9" fmla="*/ 4584356 w 4636034"/>
              <a:gd name="connsiteY9" fmla="*/ 663613 h 4527668"/>
              <a:gd name="connsiteX10" fmla="*/ 3873156 w 4636034"/>
              <a:gd name="connsiteY10" fmla="*/ 54013 h 4527668"/>
              <a:gd name="connsiteX11" fmla="*/ 2780956 w 4636034"/>
              <a:gd name="connsiteY11" fmla="*/ 79413 h 4527668"/>
              <a:gd name="connsiteX0" fmla="*/ 2858324 w 4713402"/>
              <a:gd name="connsiteY0" fmla="*/ 79413 h 4527668"/>
              <a:gd name="connsiteX1" fmla="*/ 2502724 w 4713402"/>
              <a:gd name="connsiteY1" fmla="*/ 587413 h 4527668"/>
              <a:gd name="connsiteX2" fmla="*/ 2477324 w 4713402"/>
              <a:gd name="connsiteY2" fmla="*/ 2483946 h 4527668"/>
              <a:gd name="connsiteX3" fmla="*/ 1689925 w 4713402"/>
              <a:gd name="connsiteY3" fmla="*/ 2687146 h 4527668"/>
              <a:gd name="connsiteX4" fmla="*/ 199791 w 4713402"/>
              <a:gd name="connsiteY4" fmla="*/ 2721014 h 4527668"/>
              <a:gd name="connsiteX5" fmla="*/ 132058 w 4713402"/>
              <a:gd name="connsiteY5" fmla="*/ 4041813 h 4527668"/>
              <a:gd name="connsiteX6" fmla="*/ 1241191 w 4713402"/>
              <a:gd name="connsiteY6" fmla="*/ 4515946 h 4527668"/>
              <a:gd name="connsiteX7" fmla="*/ 3569523 w 4713402"/>
              <a:gd name="connsiteY7" fmla="*/ 3660813 h 4527668"/>
              <a:gd name="connsiteX8" fmla="*/ 4610924 w 4713402"/>
              <a:gd name="connsiteY8" fmla="*/ 2238413 h 4527668"/>
              <a:gd name="connsiteX9" fmla="*/ 4661724 w 4713402"/>
              <a:gd name="connsiteY9" fmla="*/ 663613 h 4527668"/>
              <a:gd name="connsiteX10" fmla="*/ 3950524 w 4713402"/>
              <a:gd name="connsiteY10" fmla="*/ 54013 h 4527668"/>
              <a:gd name="connsiteX11" fmla="*/ 2858324 w 4713402"/>
              <a:gd name="connsiteY11" fmla="*/ 79413 h 4527668"/>
              <a:gd name="connsiteX0" fmla="*/ 2858324 w 4713402"/>
              <a:gd name="connsiteY0" fmla="*/ 79413 h 4535905"/>
              <a:gd name="connsiteX1" fmla="*/ 2502724 w 4713402"/>
              <a:gd name="connsiteY1" fmla="*/ 587413 h 4535905"/>
              <a:gd name="connsiteX2" fmla="*/ 2477324 w 4713402"/>
              <a:gd name="connsiteY2" fmla="*/ 2483946 h 4535905"/>
              <a:gd name="connsiteX3" fmla="*/ 1689925 w 4713402"/>
              <a:gd name="connsiteY3" fmla="*/ 2687146 h 4535905"/>
              <a:gd name="connsiteX4" fmla="*/ 199791 w 4713402"/>
              <a:gd name="connsiteY4" fmla="*/ 2721014 h 4535905"/>
              <a:gd name="connsiteX5" fmla="*/ 132058 w 4713402"/>
              <a:gd name="connsiteY5" fmla="*/ 4041813 h 4535905"/>
              <a:gd name="connsiteX6" fmla="*/ 1241191 w 4713402"/>
              <a:gd name="connsiteY6" fmla="*/ 4515946 h 4535905"/>
              <a:gd name="connsiteX7" fmla="*/ 3569523 w 4713402"/>
              <a:gd name="connsiteY7" fmla="*/ 3660813 h 4535905"/>
              <a:gd name="connsiteX8" fmla="*/ 4610924 w 4713402"/>
              <a:gd name="connsiteY8" fmla="*/ 2238413 h 4535905"/>
              <a:gd name="connsiteX9" fmla="*/ 4661724 w 4713402"/>
              <a:gd name="connsiteY9" fmla="*/ 663613 h 4535905"/>
              <a:gd name="connsiteX10" fmla="*/ 3950524 w 4713402"/>
              <a:gd name="connsiteY10" fmla="*/ 54013 h 4535905"/>
              <a:gd name="connsiteX11" fmla="*/ 2858324 w 4713402"/>
              <a:gd name="connsiteY11" fmla="*/ 79413 h 4535905"/>
              <a:gd name="connsiteX0" fmla="*/ 2807584 w 4662662"/>
              <a:gd name="connsiteY0" fmla="*/ 79413 h 4537874"/>
              <a:gd name="connsiteX1" fmla="*/ 2451984 w 4662662"/>
              <a:gd name="connsiteY1" fmla="*/ 587413 h 4537874"/>
              <a:gd name="connsiteX2" fmla="*/ 2426584 w 4662662"/>
              <a:gd name="connsiteY2" fmla="*/ 2483946 h 4537874"/>
              <a:gd name="connsiteX3" fmla="*/ 1639185 w 4662662"/>
              <a:gd name="connsiteY3" fmla="*/ 2687146 h 4537874"/>
              <a:gd name="connsiteX4" fmla="*/ 149051 w 4662662"/>
              <a:gd name="connsiteY4" fmla="*/ 2721014 h 4537874"/>
              <a:gd name="connsiteX5" fmla="*/ 191384 w 4662662"/>
              <a:gd name="connsiteY5" fmla="*/ 4067213 h 4537874"/>
              <a:gd name="connsiteX6" fmla="*/ 1190451 w 4662662"/>
              <a:gd name="connsiteY6" fmla="*/ 4515946 h 4537874"/>
              <a:gd name="connsiteX7" fmla="*/ 3518783 w 4662662"/>
              <a:gd name="connsiteY7" fmla="*/ 3660813 h 4537874"/>
              <a:gd name="connsiteX8" fmla="*/ 4560184 w 4662662"/>
              <a:gd name="connsiteY8" fmla="*/ 2238413 h 4537874"/>
              <a:gd name="connsiteX9" fmla="*/ 4610984 w 4662662"/>
              <a:gd name="connsiteY9" fmla="*/ 663613 h 4537874"/>
              <a:gd name="connsiteX10" fmla="*/ 3899784 w 4662662"/>
              <a:gd name="connsiteY10" fmla="*/ 54013 h 4537874"/>
              <a:gd name="connsiteX11" fmla="*/ 2807584 w 4662662"/>
              <a:gd name="connsiteY11" fmla="*/ 79413 h 4537874"/>
              <a:gd name="connsiteX0" fmla="*/ 2807584 w 4646767"/>
              <a:gd name="connsiteY0" fmla="*/ 79413 h 4537874"/>
              <a:gd name="connsiteX1" fmla="*/ 2451984 w 4646767"/>
              <a:gd name="connsiteY1" fmla="*/ 587413 h 4537874"/>
              <a:gd name="connsiteX2" fmla="*/ 2426584 w 4646767"/>
              <a:gd name="connsiteY2" fmla="*/ 2483946 h 4537874"/>
              <a:gd name="connsiteX3" fmla="*/ 1639185 w 4646767"/>
              <a:gd name="connsiteY3" fmla="*/ 2687146 h 4537874"/>
              <a:gd name="connsiteX4" fmla="*/ 149051 w 4646767"/>
              <a:gd name="connsiteY4" fmla="*/ 2721014 h 4537874"/>
              <a:gd name="connsiteX5" fmla="*/ 191384 w 4646767"/>
              <a:gd name="connsiteY5" fmla="*/ 4067213 h 4537874"/>
              <a:gd name="connsiteX6" fmla="*/ 1190451 w 4646767"/>
              <a:gd name="connsiteY6" fmla="*/ 4515946 h 4537874"/>
              <a:gd name="connsiteX7" fmla="*/ 3518783 w 4646767"/>
              <a:gd name="connsiteY7" fmla="*/ 3660813 h 4537874"/>
              <a:gd name="connsiteX8" fmla="*/ 4560184 w 4646767"/>
              <a:gd name="connsiteY8" fmla="*/ 2238413 h 4537874"/>
              <a:gd name="connsiteX9" fmla="*/ 4585584 w 4646767"/>
              <a:gd name="connsiteY9" fmla="*/ 705946 h 4537874"/>
              <a:gd name="connsiteX10" fmla="*/ 3899784 w 4646767"/>
              <a:gd name="connsiteY10" fmla="*/ 54013 h 4537874"/>
              <a:gd name="connsiteX11" fmla="*/ 2807584 w 4646767"/>
              <a:gd name="connsiteY11" fmla="*/ 79413 h 4537874"/>
              <a:gd name="connsiteX0" fmla="*/ 2807584 w 4646767"/>
              <a:gd name="connsiteY0" fmla="*/ 79413 h 4537874"/>
              <a:gd name="connsiteX1" fmla="*/ 2451984 w 4646767"/>
              <a:gd name="connsiteY1" fmla="*/ 587413 h 4537874"/>
              <a:gd name="connsiteX2" fmla="*/ 2426584 w 4646767"/>
              <a:gd name="connsiteY2" fmla="*/ 2483946 h 4537874"/>
              <a:gd name="connsiteX3" fmla="*/ 1639185 w 4646767"/>
              <a:gd name="connsiteY3" fmla="*/ 2687146 h 4537874"/>
              <a:gd name="connsiteX4" fmla="*/ 149051 w 4646767"/>
              <a:gd name="connsiteY4" fmla="*/ 2721014 h 4537874"/>
              <a:gd name="connsiteX5" fmla="*/ 191384 w 4646767"/>
              <a:gd name="connsiteY5" fmla="*/ 4067213 h 4537874"/>
              <a:gd name="connsiteX6" fmla="*/ 1190451 w 4646767"/>
              <a:gd name="connsiteY6" fmla="*/ 4515946 h 4537874"/>
              <a:gd name="connsiteX7" fmla="*/ 3518783 w 4646767"/>
              <a:gd name="connsiteY7" fmla="*/ 3660813 h 4537874"/>
              <a:gd name="connsiteX8" fmla="*/ 4560184 w 4646767"/>
              <a:gd name="connsiteY8" fmla="*/ 2238413 h 4537874"/>
              <a:gd name="connsiteX9" fmla="*/ 4585584 w 4646767"/>
              <a:gd name="connsiteY9" fmla="*/ 705946 h 4537874"/>
              <a:gd name="connsiteX10" fmla="*/ 3899784 w 4646767"/>
              <a:gd name="connsiteY10" fmla="*/ 54013 h 4537874"/>
              <a:gd name="connsiteX11" fmla="*/ 2807584 w 4646767"/>
              <a:gd name="connsiteY11" fmla="*/ 79413 h 4537874"/>
              <a:gd name="connsiteX0" fmla="*/ 2807584 w 4675403"/>
              <a:gd name="connsiteY0" fmla="*/ 79413 h 4537874"/>
              <a:gd name="connsiteX1" fmla="*/ 2451984 w 4675403"/>
              <a:gd name="connsiteY1" fmla="*/ 587413 h 4537874"/>
              <a:gd name="connsiteX2" fmla="*/ 2426584 w 4675403"/>
              <a:gd name="connsiteY2" fmla="*/ 2483946 h 4537874"/>
              <a:gd name="connsiteX3" fmla="*/ 1639185 w 4675403"/>
              <a:gd name="connsiteY3" fmla="*/ 2687146 h 4537874"/>
              <a:gd name="connsiteX4" fmla="*/ 149051 w 4675403"/>
              <a:gd name="connsiteY4" fmla="*/ 2721014 h 4537874"/>
              <a:gd name="connsiteX5" fmla="*/ 191384 w 4675403"/>
              <a:gd name="connsiteY5" fmla="*/ 4067213 h 4537874"/>
              <a:gd name="connsiteX6" fmla="*/ 1190451 w 4675403"/>
              <a:gd name="connsiteY6" fmla="*/ 4515946 h 4537874"/>
              <a:gd name="connsiteX7" fmla="*/ 3518783 w 4675403"/>
              <a:gd name="connsiteY7" fmla="*/ 3660813 h 4537874"/>
              <a:gd name="connsiteX8" fmla="*/ 4560184 w 4675403"/>
              <a:gd name="connsiteY8" fmla="*/ 2238413 h 4537874"/>
              <a:gd name="connsiteX9" fmla="*/ 4585584 w 4675403"/>
              <a:gd name="connsiteY9" fmla="*/ 705946 h 4537874"/>
              <a:gd name="connsiteX10" fmla="*/ 3899784 w 4675403"/>
              <a:gd name="connsiteY10" fmla="*/ 54013 h 4537874"/>
              <a:gd name="connsiteX11" fmla="*/ 2807584 w 4675403"/>
              <a:gd name="connsiteY11" fmla="*/ 79413 h 453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5403" h="4537874">
                <a:moveTo>
                  <a:pt x="2807584" y="79413"/>
                </a:moveTo>
                <a:cubicBezTo>
                  <a:pt x="2505607" y="243101"/>
                  <a:pt x="2550761" y="296725"/>
                  <a:pt x="2451984" y="587413"/>
                </a:cubicBezTo>
                <a:cubicBezTo>
                  <a:pt x="2703162" y="1380457"/>
                  <a:pt x="2531006" y="2266635"/>
                  <a:pt x="2426584" y="2483946"/>
                </a:cubicBezTo>
                <a:cubicBezTo>
                  <a:pt x="2133073" y="2706901"/>
                  <a:pt x="2178229" y="2735124"/>
                  <a:pt x="1639185" y="2687146"/>
                </a:cubicBezTo>
                <a:cubicBezTo>
                  <a:pt x="1091674" y="2531924"/>
                  <a:pt x="273228" y="2579903"/>
                  <a:pt x="149051" y="2721014"/>
                </a:cubicBezTo>
                <a:cubicBezTo>
                  <a:pt x="-107772" y="2915747"/>
                  <a:pt x="7940" y="3847080"/>
                  <a:pt x="191384" y="4067213"/>
                </a:cubicBezTo>
                <a:cubicBezTo>
                  <a:pt x="397407" y="4451036"/>
                  <a:pt x="578029" y="4597790"/>
                  <a:pt x="1190451" y="4515946"/>
                </a:cubicBezTo>
                <a:cubicBezTo>
                  <a:pt x="2133072" y="4219612"/>
                  <a:pt x="2322161" y="3762413"/>
                  <a:pt x="3518783" y="3660813"/>
                </a:cubicBezTo>
                <a:cubicBezTo>
                  <a:pt x="4088871" y="3545102"/>
                  <a:pt x="4430361" y="2692791"/>
                  <a:pt x="4560184" y="2238413"/>
                </a:cubicBezTo>
                <a:cubicBezTo>
                  <a:pt x="4661784" y="1586480"/>
                  <a:pt x="4746451" y="799079"/>
                  <a:pt x="4585584" y="705946"/>
                </a:cubicBezTo>
                <a:cubicBezTo>
                  <a:pt x="4588406" y="598701"/>
                  <a:pt x="4235628" y="186658"/>
                  <a:pt x="3899784" y="54013"/>
                </a:cubicBezTo>
                <a:cubicBezTo>
                  <a:pt x="3521607" y="-13721"/>
                  <a:pt x="3202695" y="-30653"/>
                  <a:pt x="2807584" y="7941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F478356A-899B-4322-A90C-13A67244A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40" y="1647871"/>
            <a:ext cx="732441" cy="9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9</cp:revision>
  <dcterms:created xsi:type="dcterms:W3CDTF">2021-02-02T08:20:11Z</dcterms:created>
  <dcterms:modified xsi:type="dcterms:W3CDTF">2021-02-02T09:03:50Z</dcterms:modified>
</cp:coreProperties>
</file>