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53" d="100"/>
          <a:sy n="53" d="100"/>
        </p:scale>
        <p:origin x="34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0024E-6010-7CB3-EE47-71C48D074F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BDA6A3-C764-25C5-0D29-6B666A8E87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E67A0C-95E0-A001-7073-EA4754FBD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F29F9-51E3-4AAE-A091-638BD3032E08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CB907-BC03-0C18-8202-15FFE5780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8A249-EB80-6FAC-25ED-B1850ED30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CB34D-02F2-42C6-8602-6E4D02F7F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685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3F6FF-930D-C15A-89F9-BAF80D4E2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CD72D5-B240-C54B-F042-2A4D5DB85D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7C8D6E-56E2-CC82-C1D5-2809700B4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F29F9-51E3-4AAE-A091-638BD3032E08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919BF1-9646-4C99-ECDF-DBF70A72B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E2436E-36F6-A85E-54AB-93E4E0BAA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CB34D-02F2-42C6-8602-6E4D02F7F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989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D66F4E-B8DB-0AFC-16E8-A8FE9822C6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4F6BE6-D6C1-2D9C-DC6C-40B42007C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B4CC0-B761-DAE8-85E9-1445D40CC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F29F9-51E3-4AAE-A091-638BD3032E08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D406B-818D-FBFD-18E9-378E44DCE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18714-26B4-F955-0792-1284679AF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CB34D-02F2-42C6-8602-6E4D02F7F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67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AEECE-FA83-645D-6A1B-4CEDE2DAB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0116F-90D8-47AD-E5C9-0E34CB103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5FFF34-586A-61AF-6B78-6282E0AF1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F29F9-51E3-4AAE-A091-638BD3032E08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5C7BA6-E08D-5526-1752-869677B70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9F7DE-015F-8CB2-038E-98B5416BB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CB34D-02F2-42C6-8602-6E4D02F7F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808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45F57-5026-385C-D720-CAB30014C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DD8F31-B27B-99D1-60AD-6E98DB2C36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BF588-1F3B-E98C-D9F1-76E556DD4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F29F9-51E3-4AAE-A091-638BD3032E08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1F557-D951-66EA-BBC2-EA5A0BA4D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FF969-B735-BCEC-CBC0-C18A1D331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CB34D-02F2-42C6-8602-6E4D02F7F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294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865D3-93F1-6C14-BDFF-2EA079B37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28D62-3E7E-5D12-5076-03C412F798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94DFE4-37FC-A419-8F71-71CD3C3998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12E8BD-2059-669F-A6E9-1E1C97F12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F29F9-51E3-4AAE-A091-638BD3032E08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ADA40D-9BE4-043C-2B39-900F0110D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51E821-7A16-AAFB-E1ED-5EB97B99B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CB34D-02F2-42C6-8602-6E4D02F7F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58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D1E83-E0AE-8419-30FF-FF5DD0138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B3C2CA-B7C9-6C7F-2179-64C1FA42CF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9482B0-A691-B3FF-4572-4446B4BCC1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174B50-A2D0-243F-8489-745DEACBED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FEC7EC-C579-8D15-A754-0F33CBE148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75A25E-BF76-E03F-9D21-0D0C62567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F29F9-51E3-4AAE-A091-638BD3032E08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368AF-F214-F0D5-D1C2-8FD787B64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988B9F-04C4-3975-CD1D-9863657F7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CB34D-02F2-42C6-8602-6E4D02F7F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154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E7DE5-ACC5-29C0-5B36-40BF5B7CA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21B307-A31E-1618-70B3-959232A31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F29F9-51E3-4AAE-A091-638BD3032E08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249091-131E-6702-34C8-AC268259E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5EF401-B3E0-3374-F0C5-F0B616B74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CB34D-02F2-42C6-8602-6E4D02F7F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550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4C53B6-2676-D8A3-95E6-5B5EAB39A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F29F9-51E3-4AAE-A091-638BD3032E08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D611E5-12F1-67CC-E6B1-F8ADA9AA9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AA6C14-1B6D-036D-EA06-45F69BEE1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CB34D-02F2-42C6-8602-6E4D02F7F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882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C7253-9FD2-7C4F-8B91-F221430E7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E7FAC-FEF8-0920-9FC4-38A8262E5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1A2533-4357-5A67-25DF-754A13AEA4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5BB3-EADE-B41D-C2A8-D38636BAA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F29F9-51E3-4AAE-A091-638BD3032E08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44865D-72CC-B51D-5693-4D5D376B2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4EA8B1-10F9-6B90-2874-0FB606AA3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CB34D-02F2-42C6-8602-6E4D02F7F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407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BCA9E-A4E2-4657-9DAE-419EBBF50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7A3CDC-F8CE-9448-E65C-EA3BD03139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0D201D-2E2B-4653-292A-42F10B23BB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2D4BA5-A281-D3C2-F197-81FBC87CD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F29F9-51E3-4AAE-A091-638BD3032E08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F74539-DE5D-D1BA-63C6-10351C905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7E89DC-05FA-22CE-0C4D-683D44A98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CB34D-02F2-42C6-8602-6E4D02F7F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762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28BAFD-71D1-9C15-4AF6-2CC090C8C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5C2D5-0513-EB86-FFC1-4599C2C590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DA0FA-7ABF-3637-CB68-1EB4F40BEF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2F29F9-51E3-4AAE-A091-638BD3032E08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1A0BB2-4ABC-A5C3-9CAC-C1BA2D60C6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C8C6F-E579-232C-B00D-AC3AC4D8F4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3CB34D-02F2-42C6-8602-6E4D02F7F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272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D94B41A-E27A-7E6F-932D-6E6F5690B8C9}"/>
              </a:ext>
            </a:extLst>
          </p:cNvPr>
          <p:cNvSpPr/>
          <p:nvPr/>
        </p:nvSpPr>
        <p:spPr>
          <a:xfrm>
            <a:off x="2523769" y="159819"/>
            <a:ext cx="2068830" cy="55245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 started a project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D08D816-5548-8927-7E37-5B98830FA781}"/>
              </a:ext>
            </a:extLst>
          </p:cNvPr>
          <p:cNvSpPr/>
          <p:nvPr/>
        </p:nvSpPr>
        <p:spPr>
          <a:xfrm>
            <a:off x="1817814" y="967537"/>
            <a:ext cx="3488109" cy="55245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spawn a small pod in </a:t>
            </a:r>
            <a:r>
              <a:rPr lang="en-US" dirty="0" err="1"/>
              <a:t>JupyterHub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69EAC37-5036-454F-2426-EC928D75C84A}"/>
              </a:ext>
            </a:extLst>
          </p:cNvPr>
          <p:cNvSpPr/>
          <p:nvPr/>
        </p:nvSpPr>
        <p:spPr>
          <a:xfrm>
            <a:off x="1883089" y="1782881"/>
            <a:ext cx="3360420" cy="55245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 I have sufficient resources?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482C442-19C9-DE43-4C06-5E4805E57573}"/>
              </a:ext>
            </a:extLst>
          </p:cNvPr>
          <p:cNvSpPr/>
          <p:nvPr/>
        </p:nvSpPr>
        <p:spPr>
          <a:xfrm>
            <a:off x="3651852" y="2523120"/>
            <a:ext cx="2156460" cy="716883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spawn a bigger  pod in </a:t>
            </a:r>
            <a:r>
              <a:rPr lang="en-US" dirty="0" err="1"/>
              <a:t>JupyterHub</a:t>
            </a:r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08DBDBF-BF22-EF3D-C15A-16081AC5F6C0}"/>
              </a:ext>
            </a:extLst>
          </p:cNvPr>
          <p:cNvSpPr/>
          <p:nvPr/>
        </p:nvSpPr>
        <p:spPr>
          <a:xfrm>
            <a:off x="6118909" y="3787944"/>
            <a:ext cx="2472690" cy="704852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request a stand-alone server in calendar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28C834E-DCF8-F818-5C86-54D83420F7AA}"/>
              </a:ext>
            </a:extLst>
          </p:cNvPr>
          <p:cNvSpPr/>
          <p:nvPr/>
        </p:nvSpPr>
        <p:spPr>
          <a:xfrm>
            <a:off x="9081334" y="3787944"/>
            <a:ext cx="2472690" cy="704852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develop a distributed computing solution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951DF9F-70AC-7972-1008-ADF7B55BAC17}"/>
              </a:ext>
            </a:extLst>
          </p:cNvPr>
          <p:cNvSpPr/>
          <p:nvPr/>
        </p:nvSpPr>
        <p:spPr>
          <a:xfrm>
            <a:off x="275219" y="3787944"/>
            <a:ext cx="1954529" cy="704853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shut the pod when I am done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8668ABC-D80F-1F57-FE38-4C34DD2C879F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3558184" y="712269"/>
            <a:ext cx="3685" cy="2552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2B1D543-8A3C-5CB9-CA83-97F61A37D314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3561869" y="1519988"/>
            <a:ext cx="1430" cy="2628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D45BF75C-FE06-F2EF-BF2B-5FF34070226E}"/>
              </a:ext>
            </a:extLst>
          </p:cNvPr>
          <p:cNvCxnSpPr>
            <a:cxnSpLocks/>
            <a:stCxn id="87" idx="3"/>
            <a:endCxn id="10" idx="0"/>
          </p:cNvCxnSpPr>
          <p:nvPr/>
        </p:nvCxnSpPr>
        <p:spPr>
          <a:xfrm>
            <a:off x="8638674" y="2875546"/>
            <a:ext cx="1679005" cy="91239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5635AA72-0685-79D2-989B-BE83836F8F7E}"/>
              </a:ext>
            </a:extLst>
          </p:cNvPr>
          <p:cNvSpPr/>
          <p:nvPr/>
        </p:nvSpPr>
        <p:spPr>
          <a:xfrm>
            <a:off x="6071835" y="2523120"/>
            <a:ext cx="2566839" cy="70485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profile the code and pod resource usage</a:t>
            </a:r>
          </a:p>
        </p:txBody>
      </p: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40B742A2-8855-AE3B-8FF4-AECD7340D59F}"/>
              </a:ext>
            </a:extLst>
          </p:cNvPr>
          <p:cNvCxnSpPr>
            <a:cxnSpLocks/>
            <a:stCxn id="6" idx="1"/>
            <a:endCxn id="11" idx="0"/>
          </p:cNvCxnSpPr>
          <p:nvPr/>
        </p:nvCxnSpPr>
        <p:spPr>
          <a:xfrm rot="10800000" flipV="1">
            <a:off x="1252485" y="2059106"/>
            <a:ext cx="630605" cy="172883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81FF3866-A63D-0172-6FFA-9EF37E8A5522}"/>
              </a:ext>
            </a:extLst>
          </p:cNvPr>
          <p:cNvCxnSpPr>
            <a:cxnSpLocks/>
            <a:stCxn id="8" idx="1"/>
            <a:endCxn id="6" idx="2"/>
          </p:cNvCxnSpPr>
          <p:nvPr/>
        </p:nvCxnSpPr>
        <p:spPr>
          <a:xfrm rot="10800000">
            <a:off x="3563300" y="2335332"/>
            <a:ext cx="88553" cy="54623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Connector: Elbow 114">
            <a:extLst>
              <a:ext uri="{FF2B5EF4-FFF2-40B4-BE49-F238E27FC236}">
                <a16:creationId xmlns:a16="http://schemas.microsoft.com/office/drawing/2014/main" id="{510F2671-1F60-AA1B-3640-A094890147F2}"/>
              </a:ext>
            </a:extLst>
          </p:cNvPr>
          <p:cNvCxnSpPr>
            <a:cxnSpLocks/>
            <a:stCxn id="6" idx="3"/>
            <a:endCxn id="87" idx="0"/>
          </p:cNvCxnSpPr>
          <p:nvPr/>
        </p:nvCxnSpPr>
        <p:spPr>
          <a:xfrm>
            <a:off x="5243509" y="2059107"/>
            <a:ext cx="2111746" cy="46401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802D69AC-10AF-97CD-7396-134E47C54CD8}"/>
              </a:ext>
            </a:extLst>
          </p:cNvPr>
          <p:cNvCxnSpPr>
            <a:cxnSpLocks/>
            <a:stCxn id="87" idx="2"/>
            <a:endCxn id="9" idx="0"/>
          </p:cNvCxnSpPr>
          <p:nvPr/>
        </p:nvCxnSpPr>
        <p:spPr>
          <a:xfrm flipH="1">
            <a:off x="7355254" y="3227971"/>
            <a:ext cx="1" cy="5599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1827D290-ACD4-72D4-2A76-A524F73E7809}"/>
              </a:ext>
            </a:extLst>
          </p:cNvPr>
          <p:cNvCxnSpPr>
            <a:cxnSpLocks/>
            <a:stCxn id="87" idx="1"/>
            <a:endCxn id="8" idx="3"/>
          </p:cNvCxnSpPr>
          <p:nvPr/>
        </p:nvCxnSpPr>
        <p:spPr>
          <a:xfrm flipH="1">
            <a:off x="5808312" y="2875546"/>
            <a:ext cx="263523" cy="60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5950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47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Pavol Mulinka</dc:creator>
  <cp:lastModifiedBy>Pavol Mulinka</cp:lastModifiedBy>
  <cp:revision>5</cp:revision>
  <dcterms:created xsi:type="dcterms:W3CDTF">2024-06-07T18:16:47Z</dcterms:created>
  <dcterms:modified xsi:type="dcterms:W3CDTF">2024-06-07T18:37:24Z</dcterms:modified>
</cp:coreProperties>
</file>