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44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5262A-8366-EE21-5B6E-3B8742E37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6A87E-4584-80D8-5C23-9C5C8A538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AE870-BEAC-6A8B-374D-2DA7D188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BF52-6058-43E1-ADF8-9AF2C6D461C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1E279-6C29-161E-828B-33F1A869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D91E0-1FB0-CCDB-2083-617657B1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CD4-9ECA-43B5-843F-3155E8206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4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D1B5-76BB-E827-A905-73F156D97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3EB36-A03A-6F3B-C054-2C10B09AF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98EAB-D2AC-112B-71D6-87E00EBD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BF52-6058-43E1-ADF8-9AF2C6D461C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7917E-2B3E-0D65-DD35-CDC47D912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8D4B1-14A1-76C2-9BC2-C2A4AC8D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CD4-9ECA-43B5-843F-3155E8206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5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7B1370-F3A9-4E32-6E9E-5C6C2DFB1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51AB8-F441-6AFB-78CF-49D3D3798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C194D-0779-C2B8-0B0C-ECE360E5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BF52-6058-43E1-ADF8-9AF2C6D461C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24A5B-A4E1-3588-974D-EF178E4E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11D9F-AFA4-C46B-F2F6-14F75517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CD4-9ECA-43B5-843F-3155E8206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8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FCEF-30DD-BCDE-F996-FAB1EAF2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96B68-1421-C24B-1811-F3735A845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59D96-9ED9-FE44-FECA-045171DE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BF52-6058-43E1-ADF8-9AF2C6D461C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EE852-A397-8B58-DE45-1E19037D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E7BBA-0392-A984-98A8-E03B3EBBB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CD4-9ECA-43B5-843F-3155E8206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3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A00E-C599-ED8B-E067-E3E84088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07F30-6A5A-5188-00C3-E68B0160E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0838A-1931-DE82-D961-8CB4F00C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BF52-6058-43E1-ADF8-9AF2C6D461C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20412-04D7-8FF7-674D-A96B6DCC0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6F41-2AA4-27BE-B04E-D5FD8F07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CD4-9ECA-43B5-843F-3155E8206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0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E247C-ADF9-AB39-85C9-47E1B5603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6CC8-6A3A-29E2-C4A0-B6B7B9668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70103-C05F-326A-3B75-B01CEA586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E68D3-CD27-0587-71FC-08A2B79A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BF52-6058-43E1-ADF8-9AF2C6D461C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FF96C-7416-D96B-30A1-38B76916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47935-7CC6-D36D-B3BF-56847115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CD4-9ECA-43B5-843F-3155E8206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3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E1D6-9EEA-F1A1-1D1C-759CAF2F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B54AF-10FC-BAB6-CE46-CBA1DD536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0D579-F375-4559-E587-13B2BFEC2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C7E86-ADD2-2CC9-1A46-3DAD7180E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1F3DA-3A6C-F6C8-1589-CDFC57065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F929ED-D07E-E197-5C21-3666224B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BF52-6058-43E1-ADF8-9AF2C6D461C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9B5F72-A3ED-4A22-F969-7925179C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F1F349-9483-416C-40F3-FDAB04F0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CD4-9ECA-43B5-843F-3155E8206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4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00038-4AD6-A5C9-9206-126C8BC01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2B264-508D-8189-6A30-C5340ABB7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BF52-6058-43E1-ADF8-9AF2C6D461C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DFBF1-C146-7C0B-E44F-DC77F6B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E6065-45F1-4A3A-5517-58BF299F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CD4-9ECA-43B5-843F-3155E8206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3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94991C-81E7-0138-551A-8CFD3D89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BF52-6058-43E1-ADF8-9AF2C6D461C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5DA00-B29F-CCBE-A703-22A7FC45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5EC48-E8D3-524D-0139-BFB1F808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CD4-9ECA-43B5-843F-3155E8206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4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E6A2-94D7-E58E-6024-D1300046A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8B193-7ACA-CF71-2833-C68A94D30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D3765-951F-CA50-6355-BB56683E6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CA42B-DBC3-BEF4-0A99-D608C815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BF52-6058-43E1-ADF8-9AF2C6D461C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110F2-1C6F-4E24-0C0F-70C38A6D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5446B-54B9-95BA-1AF7-C1D93F3CE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CD4-9ECA-43B5-843F-3155E8206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2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47FE-2135-D880-43F6-9B73246A1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580E1-169A-E113-748A-17062B27A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31D15-7C8A-D71C-1A94-A2320DD78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BC44B-2334-A816-52F3-1EBB9A02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BF52-6058-43E1-ADF8-9AF2C6D461C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F5B4E-919A-3CED-FFB7-B934119E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42FAC-F1B8-EE01-4260-654D08C2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CD4-9ECA-43B5-843F-3155E8206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1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6947B2-58F7-C204-A0F9-8D009281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E6901-A66A-F87C-C971-3AF939CAE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FEDE9-A849-C920-98E9-63C4C5C59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86BF52-6058-43E1-ADF8-9AF2C6D461C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27513-E7D9-CDB3-0ED9-953A30697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FE864-CEF9-2538-C7F3-ECBF21E29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551CD4-9ECA-43B5-843F-3155E8206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8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AD7D47-115F-1EA4-BC8F-226FE7628867}"/>
              </a:ext>
            </a:extLst>
          </p:cNvPr>
          <p:cNvSpPr txBox="1"/>
          <p:nvPr/>
        </p:nvSpPr>
        <p:spPr>
          <a:xfrm>
            <a:off x="2993095" y="2599140"/>
            <a:ext cx="942887" cy="646331"/>
          </a:xfrm>
          <a:prstGeom prst="rect">
            <a:avLst/>
          </a:prstGeom>
          <a:noFill/>
          <a:ln w="0" cmpd="sng">
            <a:noFill/>
            <a:miter lim="800000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Stencil" panose="040409050D0802020404" pitchFamily="82" charset="0"/>
                <a:cs typeface="Aharoni" panose="020F0502020204030204" pitchFamily="2" charset="-79"/>
              </a:rPr>
              <a:t>DIY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666D7-882F-A5A0-DDF0-8BBD51A75DE5}"/>
              </a:ext>
            </a:extLst>
          </p:cNvPr>
          <p:cNvSpPr txBox="1"/>
          <p:nvPr/>
        </p:nvSpPr>
        <p:spPr>
          <a:xfrm>
            <a:off x="3006951" y="3001552"/>
            <a:ext cx="942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tencil" panose="040409050D0802020404" pitchFamily="82" charset="0"/>
                <a:cs typeface="Aharoni" panose="020F0502020204030204" pitchFamily="2" charset="-79"/>
              </a:rPr>
              <a:t>OR DIE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15AC-71B7-935D-72C2-1BCF595A8613}"/>
              </a:ext>
            </a:extLst>
          </p:cNvPr>
          <p:cNvSpPr/>
          <p:nvPr/>
        </p:nvSpPr>
        <p:spPr>
          <a:xfrm>
            <a:off x="3058392" y="2708549"/>
            <a:ext cx="813954" cy="590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13F60F-874E-FE89-BF05-A5B9B48F26BC}"/>
              </a:ext>
            </a:extLst>
          </p:cNvPr>
          <p:cNvSpPr/>
          <p:nvPr/>
        </p:nvSpPr>
        <p:spPr>
          <a:xfrm>
            <a:off x="3024554" y="2678187"/>
            <a:ext cx="880366" cy="6493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19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Stencil</vt:lpstr>
      <vt:lpstr>Office Theme</vt:lpstr>
      <vt:lpstr>PowerPoint Presentation</vt:lpstr>
    </vt:vector>
  </TitlesOfParts>
  <Company>Forescout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Pavol Mulinka</dc:creator>
  <cp:lastModifiedBy>Pavol Mulinka</cp:lastModifiedBy>
  <cp:revision>1</cp:revision>
  <dcterms:created xsi:type="dcterms:W3CDTF">2024-10-23T20:36:01Z</dcterms:created>
  <dcterms:modified xsi:type="dcterms:W3CDTF">2024-10-23T20:49:47Z</dcterms:modified>
</cp:coreProperties>
</file>