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>
        <p:scale>
          <a:sx n="100" d="100"/>
          <a:sy n="100" d="100"/>
        </p:scale>
        <p:origin x="91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E4E94-012A-76D3-445B-05295882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5B490-58D2-BBA1-4CBC-749921E43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11FC8-D7B3-4A00-CBBC-E2C1C51C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A6C43-D3BA-E733-9050-4C896A15D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20B8D-95A6-56E3-9B2C-7E63739F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2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ECF8-8D4F-76DB-168C-82CDF1189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FB696-D5DF-54C4-D1F4-F5B4785AF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79342-12B8-A129-2AB8-79372DEFC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FEA2F-F69F-A244-AD36-36984A4A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7E8C4-145E-7D3E-A5AA-BEE8D99A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7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42DF7D-6B81-71C7-C8F6-F8EC02BFF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0A007-8E62-1DA8-AE29-C6545745F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DBF57-B879-463F-72BD-3E27DE3DB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96ABF-C3DD-C0D6-5BAA-5E44682F0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4747D-2F3E-416D-8731-56C011121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FA9D-F030-2D6F-4D54-185AB24C7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DC85E-5E28-77A1-FF5B-A7036047A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9DAD1-8A2B-3148-EF60-D2C2C6014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55C50-C11E-01A5-C90C-5709A4309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2FD15-A24A-88AC-0867-2CD75200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3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CF2D-B3DF-5B7B-98DB-307EB2862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9AB86-E447-D868-59FB-FAE04CA6F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F8398-E4F7-05AF-5DDB-9B3A1142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82233-5CBE-FA0E-A2F4-1C0762108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3442A-333D-3BEB-DD8A-309DC936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0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67BA-0004-5B92-0680-9B0D25C06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C1E8-7F58-0F6A-542E-1BAA81CE8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79DE5-2E38-2083-F1CD-F01909F96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FCC59-332E-177F-8AA1-54D911D79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75DDD-09F0-E505-C0A3-5118B168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CE4E4-72A1-D371-C536-B745E866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8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74C6F-E443-5038-C0C1-CD5E6D7FA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2F6AB-06BC-2DE9-E2B3-6F9B24D57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B685B-54EA-7964-1EEB-D20B23A33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CE43E9-119D-8437-0F14-381B7E337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902980-8009-61BA-6184-A45D53301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550DB7-FA30-A95D-8AEC-17CD5050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4ED34E-53C1-D9C4-C321-412A71AF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7D5557-B6F8-15DA-8495-3409EC4E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7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A7089-BAC8-5648-93B6-AFD3CB07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B7876-9A4B-87F1-19F9-CB8B6724B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657CB-3561-3558-CDF7-E60FED29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71FCD-3DAF-E65B-7148-560D44C4D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9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3A76F1-9BEC-E973-080A-80898F04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3C0A04-97AA-EF9F-E28D-83650465A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C7B10-595D-2934-9861-DBFDBD21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6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6B8B-9197-CECB-0C2C-6EA62314B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4EA38-74B8-2064-9EED-1D5007659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BDB7-99EF-F452-EFC1-85916B49B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6AEA9-83B3-2A05-46FB-5159861C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3CDB6-0308-2B15-DC29-676E4F7E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ECF9-0434-604C-AB9B-8FD415C58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8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0066B-2ED8-CA7E-0874-F386E057F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D3CB0D-D0AC-C2CA-D231-31D973F538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0A727-9D40-C37E-730A-43927CB9D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A1E96-32B8-CF81-C378-F13F8F9CC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2F814-C11F-4245-19C7-B7E3BB8E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8D689-5630-112E-0EC7-C3197869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A18788-5855-80A9-EE86-5CEC93E9F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93E97-7433-0805-C6ED-560D3E7BB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CBD5C-0F18-D2C8-C446-E232CF5FE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2FCE7-4E71-40A9-B3AA-F4BE5BA13E2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BC6FA-B188-4842-3C60-014A326D2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186A3-1D8F-925B-1AE8-B8DA3967F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5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E8079D8-457C-3BB5-7CB7-E74D35D6B4D6}"/>
              </a:ext>
            </a:extLst>
          </p:cNvPr>
          <p:cNvSpPr/>
          <p:nvPr/>
        </p:nvSpPr>
        <p:spPr>
          <a:xfrm>
            <a:off x="43542" y="2988870"/>
            <a:ext cx="2320505" cy="152819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Vehicle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C4E8A7-B35F-A16C-C162-1B91A09838FC}"/>
              </a:ext>
            </a:extLst>
          </p:cNvPr>
          <p:cNvSpPr/>
          <p:nvPr/>
        </p:nvSpPr>
        <p:spPr>
          <a:xfrm>
            <a:off x="2602306" y="3039672"/>
            <a:ext cx="4077930" cy="152819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Edge node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C1C2DD-4DE8-4775-2294-7D59CFECB009}"/>
              </a:ext>
            </a:extLst>
          </p:cNvPr>
          <p:cNvSpPr/>
          <p:nvPr/>
        </p:nvSpPr>
        <p:spPr>
          <a:xfrm>
            <a:off x="2765323" y="3452301"/>
            <a:ext cx="1433788" cy="92613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Edge pod #1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Redis Database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D77E292-FC63-A21E-7E35-D2019A9B4A81}"/>
              </a:ext>
            </a:extLst>
          </p:cNvPr>
          <p:cNvSpPr/>
          <p:nvPr/>
        </p:nvSpPr>
        <p:spPr>
          <a:xfrm>
            <a:off x="109597" y="3401499"/>
            <a:ext cx="2176813" cy="105517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 Board Unit(OBU)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2F7CFC-D72B-B75F-D5C2-FD6A1E6A13BE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2286410" y="3915371"/>
            <a:ext cx="478913" cy="1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84A17B5-9E8E-A666-55DA-ED158F402A5C}"/>
              </a:ext>
            </a:extLst>
          </p:cNvPr>
          <p:cNvSpPr/>
          <p:nvPr/>
        </p:nvSpPr>
        <p:spPr>
          <a:xfrm>
            <a:off x="2524668" y="1801906"/>
            <a:ext cx="9548949" cy="493058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Kubernetes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5FD2DBB-C1A9-4462-EEB9-1BD72F609305}"/>
              </a:ext>
            </a:extLst>
          </p:cNvPr>
          <p:cNvSpPr/>
          <p:nvPr/>
        </p:nvSpPr>
        <p:spPr>
          <a:xfrm>
            <a:off x="7277158" y="3575551"/>
            <a:ext cx="1457323" cy="68604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Prometheus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73A558C-5153-8B45-E9AF-7111ADD06BAE}"/>
              </a:ext>
            </a:extLst>
          </p:cNvPr>
          <p:cNvSpPr/>
          <p:nvPr/>
        </p:nvSpPr>
        <p:spPr>
          <a:xfrm>
            <a:off x="7327420" y="2719983"/>
            <a:ext cx="1368515" cy="68604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Dashboard (Grafana)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5F23C16-761D-6447-2707-DC0D49DF7709}"/>
              </a:ext>
            </a:extLst>
          </p:cNvPr>
          <p:cNvSpPr/>
          <p:nvPr/>
        </p:nvSpPr>
        <p:spPr>
          <a:xfrm>
            <a:off x="7155946" y="2207693"/>
            <a:ext cx="4822421" cy="394913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497F736-F4FB-2A5C-340E-42B210A8CF70}"/>
              </a:ext>
            </a:extLst>
          </p:cNvPr>
          <p:cNvSpPr/>
          <p:nvPr/>
        </p:nvSpPr>
        <p:spPr>
          <a:xfrm>
            <a:off x="10494027" y="4482782"/>
            <a:ext cx="1232804" cy="6860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Kubeflow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83EE245-9F60-4706-01E6-4198CEDF9C83}"/>
              </a:ext>
            </a:extLst>
          </p:cNvPr>
          <p:cNvSpPr/>
          <p:nvPr/>
        </p:nvSpPr>
        <p:spPr>
          <a:xfrm>
            <a:off x="7277158" y="4464974"/>
            <a:ext cx="1457323" cy="68604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Kepler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421D38B-DF3C-CC06-9AA6-AA7A488308CB}"/>
              </a:ext>
            </a:extLst>
          </p:cNvPr>
          <p:cNvCxnSpPr>
            <a:cxnSpLocks/>
            <a:stCxn id="30" idx="2"/>
            <a:endCxn id="28" idx="0"/>
          </p:cNvCxnSpPr>
          <p:nvPr/>
        </p:nvCxnSpPr>
        <p:spPr>
          <a:xfrm flipH="1">
            <a:off x="8005820" y="3406028"/>
            <a:ext cx="5858" cy="1695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0B418DB-960B-FB42-D95D-FBE7509B1A8B}"/>
              </a:ext>
            </a:extLst>
          </p:cNvPr>
          <p:cNvSpPr/>
          <p:nvPr/>
        </p:nvSpPr>
        <p:spPr>
          <a:xfrm>
            <a:off x="8846324" y="2719983"/>
            <a:ext cx="1457323" cy="68604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Ingress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C2C7C1-BDFD-F8FC-792A-54B0CCBE800F}"/>
              </a:ext>
            </a:extLst>
          </p:cNvPr>
          <p:cNvCxnSpPr>
            <a:cxnSpLocks/>
            <a:stCxn id="17" idx="1"/>
            <a:endCxn id="30" idx="3"/>
          </p:cNvCxnSpPr>
          <p:nvPr/>
        </p:nvCxnSpPr>
        <p:spPr>
          <a:xfrm flipH="1">
            <a:off x="8695935" y="3063006"/>
            <a:ext cx="150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1BBCE7B-D259-6DA3-413A-D66D215FAECE}"/>
              </a:ext>
            </a:extLst>
          </p:cNvPr>
          <p:cNvCxnSpPr>
            <a:stCxn id="17" idx="2"/>
            <a:endCxn id="28" idx="3"/>
          </p:cNvCxnSpPr>
          <p:nvPr/>
        </p:nvCxnSpPr>
        <p:spPr>
          <a:xfrm rot="5400000">
            <a:off x="8898461" y="3242049"/>
            <a:ext cx="512546" cy="8405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D748AA8-2B98-1EA2-EDF1-8BC5D5EB5D70}"/>
              </a:ext>
            </a:extLst>
          </p:cNvPr>
          <p:cNvSpPr/>
          <p:nvPr/>
        </p:nvSpPr>
        <p:spPr>
          <a:xfrm>
            <a:off x="8795211" y="194058"/>
            <a:ext cx="1543890" cy="76095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Operator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(user)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400AC2-A8B1-EE24-F4E4-DE8CF02D3C98}"/>
              </a:ext>
            </a:extLst>
          </p:cNvPr>
          <p:cNvCxnSpPr>
            <a:cxnSpLocks/>
            <a:stCxn id="29" idx="2"/>
            <a:endCxn id="17" idx="0"/>
          </p:cNvCxnSpPr>
          <p:nvPr/>
        </p:nvCxnSpPr>
        <p:spPr>
          <a:xfrm>
            <a:off x="9567156" y="955015"/>
            <a:ext cx="7830" cy="176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9B34681-0236-2538-9307-B027BCBBC839}"/>
              </a:ext>
            </a:extLst>
          </p:cNvPr>
          <p:cNvCxnSpPr>
            <a:cxnSpLocks/>
            <a:stCxn id="28" idx="2"/>
            <a:endCxn id="33" idx="0"/>
          </p:cNvCxnSpPr>
          <p:nvPr/>
        </p:nvCxnSpPr>
        <p:spPr>
          <a:xfrm>
            <a:off x="8005820" y="4261596"/>
            <a:ext cx="0" cy="2033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1204353-5A40-9B72-F62E-E66D73397102}"/>
              </a:ext>
            </a:extLst>
          </p:cNvPr>
          <p:cNvSpPr/>
          <p:nvPr/>
        </p:nvSpPr>
        <p:spPr>
          <a:xfrm>
            <a:off x="4454190" y="3494020"/>
            <a:ext cx="2072508" cy="8844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Edge pod #2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Kserve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inference service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8BA0552-659E-2DBE-5BDA-527B8B72FDA9}"/>
              </a:ext>
            </a:extLst>
          </p:cNvPr>
          <p:cNvSpPr/>
          <p:nvPr/>
        </p:nvSpPr>
        <p:spPr>
          <a:xfrm>
            <a:off x="8876083" y="4482783"/>
            <a:ext cx="1457323" cy="6860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Minio</a:t>
            </a:r>
            <a:r>
              <a:rPr lang="en-US" dirty="0">
                <a:solidFill>
                  <a:schemeClr val="tx1"/>
                </a:solidFill>
              </a:rPr>
              <a:t> Storage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1D55B08-8B1C-FF38-1E68-919C9E75C646}"/>
              </a:ext>
            </a:extLst>
          </p:cNvPr>
          <p:cNvSpPr/>
          <p:nvPr/>
        </p:nvSpPr>
        <p:spPr>
          <a:xfrm>
            <a:off x="10494027" y="3580576"/>
            <a:ext cx="1232804" cy="6860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Jupyter</a:t>
            </a:r>
            <a:r>
              <a:rPr lang="en-US" dirty="0">
                <a:solidFill>
                  <a:schemeClr val="tx1"/>
                </a:solidFill>
              </a:rPr>
              <a:t> notebook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E211BC17-0F71-C479-C7A7-297E2EE1D1B7}"/>
              </a:ext>
            </a:extLst>
          </p:cNvPr>
          <p:cNvCxnSpPr>
            <a:cxnSpLocks/>
            <a:stCxn id="14" idx="0"/>
            <a:endCxn id="20" idx="1"/>
          </p:cNvCxnSpPr>
          <p:nvPr/>
        </p:nvCxnSpPr>
        <p:spPr>
          <a:xfrm rot="5400000" flipH="1" flipV="1">
            <a:off x="9769794" y="3758550"/>
            <a:ext cx="559184" cy="88928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ED6A749-73D1-A35B-8393-56E3306B1685}"/>
              </a:ext>
            </a:extLst>
          </p:cNvPr>
          <p:cNvCxnSpPr>
            <a:cxnSpLocks/>
            <a:stCxn id="14" idx="3"/>
            <a:endCxn id="32" idx="1"/>
          </p:cNvCxnSpPr>
          <p:nvPr/>
        </p:nvCxnSpPr>
        <p:spPr>
          <a:xfrm flipV="1">
            <a:off x="10333406" y="4825805"/>
            <a:ext cx="160621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DC405B4-72F5-2D6F-246D-00EF5D3C96F1}"/>
              </a:ext>
            </a:extLst>
          </p:cNvPr>
          <p:cNvCxnSpPr>
            <a:cxnSpLocks/>
            <a:stCxn id="20" idx="2"/>
            <a:endCxn id="32" idx="0"/>
          </p:cNvCxnSpPr>
          <p:nvPr/>
        </p:nvCxnSpPr>
        <p:spPr>
          <a:xfrm>
            <a:off x="11110429" y="4266621"/>
            <a:ext cx="0" cy="216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62CD775-0D86-5FDE-CC76-6BF07B72B8D5}"/>
              </a:ext>
            </a:extLst>
          </p:cNvPr>
          <p:cNvSpPr/>
          <p:nvPr/>
        </p:nvSpPr>
        <p:spPr>
          <a:xfrm>
            <a:off x="5538595" y="5129563"/>
            <a:ext cx="1456730" cy="355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energy, CPU,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memory usage stats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D164EFF4-DE17-55F2-2BF0-A8D4C78AC75D}"/>
              </a:ext>
            </a:extLst>
          </p:cNvPr>
          <p:cNvCxnSpPr>
            <a:cxnSpLocks/>
            <a:stCxn id="58" idx="1"/>
            <a:endCxn id="5" idx="2"/>
          </p:cNvCxnSpPr>
          <p:nvPr/>
        </p:nvCxnSpPr>
        <p:spPr>
          <a:xfrm rot="10800000">
            <a:off x="4641271" y="4567862"/>
            <a:ext cx="897324" cy="7393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596A756-5DF2-73C0-7975-C010825FA73B}"/>
              </a:ext>
            </a:extLst>
          </p:cNvPr>
          <p:cNvCxnSpPr>
            <a:cxnSpLocks/>
            <a:stCxn id="58" idx="3"/>
            <a:endCxn id="33" idx="2"/>
          </p:cNvCxnSpPr>
          <p:nvPr/>
        </p:nvCxnSpPr>
        <p:spPr>
          <a:xfrm flipV="1">
            <a:off x="6995325" y="5151019"/>
            <a:ext cx="1010495" cy="15620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E3AEC702-7AE1-FD3B-8D59-AA33A8405923}"/>
              </a:ext>
            </a:extLst>
          </p:cNvPr>
          <p:cNvCxnSpPr>
            <a:cxnSpLocks/>
            <a:stCxn id="17" idx="3"/>
            <a:endCxn id="20" idx="0"/>
          </p:cNvCxnSpPr>
          <p:nvPr/>
        </p:nvCxnSpPr>
        <p:spPr>
          <a:xfrm>
            <a:off x="10303647" y="3063006"/>
            <a:ext cx="806782" cy="5175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FC55168D-8F66-DDB2-6AD0-F8CE9D382E2B}"/>
              </a:ext>
            </a:extLst>
          </p:cNvPr>
          <p:cNvSpPr/>
          <p:nvPr/>
        </p:nvSpPr>
        <p:spPr>
          <a:xfrm>
            <a:off x="10494026" y="5384988"/>
            <a:ext cx="1232805" cy="6401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Kserve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EB4F7CD-FCE8-B9F3-7454-7521C9C70190}"/>
              </a:ext>
            </a:extLst>
          </p:cNvPr>
          <p:cNvCxnSpPr>
            <a:cxnSpLocks/>
            <a:stCxn id="32" idx="2"/>
            <a:endCxn id="104" idx="0"/>
          </p:cNvCxnSpPr>
          <p:nvPr/>
        </p:nvCxnSpPr>
        <p:spPr>
          <a:xfrm>
            <a:off x="11110429" y="5168827"/>
            <a:ext cx="0" cy="216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B29F0CA-ED7B-5937-75B1-3B17B2823E4E}"/>
              </a:ext>
            </a:extLst>
          </p:cNvPr>
          <p:cNvSpPr/>
          <p:nvPr/>
        </p:nvSpPr>
        <p:spPr>
          <a:xfrm>
            <a:off x="7712882" y="6318911"/>
            <a:ext cx="2327587" cy="2514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 serving</a:t>
            </a: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878CC9AC-552C-2F5C-9CDE-B8DA66D440FB}"/>
              </a:ext>
            </a:extLst>
          </p:cNvPr>
          <p:cNvCxnSpPr>
            <a:cxnSpLocks/>
            <a:stCxn id="123" idx="1"/>
            <a:endCxn id="3" idx="2"/>
          </p:cNvCxnSpPr>
          <p:nvPr/>
        </p:nvCxnSpPr>
        <p:spPr>
          <a:xfrm rot="10800000">
            <a:off x="5490444" y="4378440"/>
            <a:ext cx="2222438" cy="20662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479B9C17-6382-9FD3-E16D-0C455BA50B7E}"/>
              </a:ext>
            </a:extLst>
          </p:cNvPr>
          <p:cNvCxnSpPr>
            <a:cxnSpLocks/>
            <a:stCxn id="104" idx="2"/>
            <a:endCxn id="123" idx="3"/>
          </p:cNvCxnSpPr>
          <p:nvPr/>
        </p:nvCxnSpPr>
        <p:spPr>
          <a:xfrm rot="5400000">
            <a:off x="10365689" y="5699902"/>
            <a:ext cx="419520" cy="10699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BCBCA64A-B27C-71AB-97B0-1CAF56E1DAF8}"/>
              </a:ext>
            </a:extLst>
          </p:cNvPr>
          <p:cNvCxnSpPr>
            <a:cxnSpLocks/>
            <a:stCxn id="3" idx="3"/>
            <a:endCxn id="28" idx="1"/>
          </p:cNvCxnSpPr>
          <p:nvPr/>
        </p:nvCxnSpPr>
        <p:spPr>
          <a:xfrm flipV="1">
            <a:off x="6526698" y="3918574"/>
            <a:ext cx="750460" cy="176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478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50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Pavol Mulinka</dc:creator>
  <cp:lastModifiedBy>Pavol Mulinka</cp:lastModifiedBy>
  <cp:revision>5</cp:revision>
  <dcterms:created xsi:type="dcterms:W3CDTF">2024-02-05T08:30:47Z</dcterms:created>
  <dcterms:modified xsi:type="dcterms:W3CDTF">2024-02-06T15:54:18Z</dcterms:modified>
</cp:coreProperties>
</file>