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147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E94-012A-76D3-445B-05295882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5B490-58D2-BBA1-4CBC-749921E4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1FC8-D7B3-4A00-CBBC-E2C1C51C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6C43-D3BA-E733-9050-4C896A15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0B8D-95A6-56E3-9B2C-7E63739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ECF8-8D4F-76DB-168C-82CDF118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FB696-D5DF-54C4-D1F4-F5B4785A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9342-12B8-A129-2AB8-79372DEF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EA2F-F69F-A244-AD36-36984A4A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E8C4-145E-7D3E-A5AA-BEE8D99A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2DF7D-6B81-71C7-C8F6-F8EC02BF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0A007-8E62-1DA8-AE29-C6545745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BF57-B879-463F-72BD-3E27DE3D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6ABF-C3DD-C0D6-5BAA-5E44682F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747D-2F3E-416D-8731-56C01112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A9D-F030-2D6F-4D54-185AB24C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C85E-5E28-77A1-FF5B-A7036047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DAD1-8A2B-3148-EF60-D2C2C601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5C50-C11E-01A5-C90C-5709A430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FD15-A24A-88AC-0867-2CD7520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CF2D-B3DF-5B7B-98DB-307EB286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AB86-E447-D868-59FB-FAE04CA6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8398-E4F7-05AF-5DDB-9B3A1142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2233-5CBE-FA0E-A2F4-1C076210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442A-333D-3BEB-DD8A-309DC936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7BA-0004-5B92-0680-9B0D25C0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C1E8-7F58-0F6A-542E-1BAA81CE8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79DE5-2E38-2083-F1CD-F01909F9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CC59-332E-177F-8AA1-54D911D7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DDD-09F0-E505-C0A3-5118B168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E4E4-72A1-D371-C536-B745E86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C6F-E443-5038-C0C1-CD5E6D7F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2F6AB-06BC-2DE9-E2B3-6F9B24D5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B685B-54EA-7964-1EEB-D20B23A3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E43E9-119D-8437-0F14-381B7E337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02980-8009-61BA-6184-A45D5330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50DB7-FA30-A95D-8AEC-17CD5050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ED34E-53C1-D9C4-C321-412A71AF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D5557-B6F8-15DA-8495-3409EC4E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7089-BAC8-5648-93B6-AFD3CB0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B7876-9A4B-87F1-19F9-CB8B6724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57CB-3561-3558-CDF7-E60FED2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71FCD-3DAF-E65B-7148-560D44C4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A76F1-9BEC-E973-080A-80898F0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C0A04-97AA-EF9F-E28D-83650465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7B10-595D-2934-9861-DBFDBD21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6B8B-9197-CECB-0C2C-6EA62314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EA38-74B8-2064-9EED-1D500765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BDB7-99EF-F452-EFC1-85916B49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AEA9-83B3-2A05-46FB-5159861C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CDB6-0308-2B15-DC29-676E4F7E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ECF9-0434-604C-AB9B-8FD415C5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66B-2ED8-CA7E-0874-F386E057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3CB0D-D0AC-C2CA-D231-31D973F5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0A727-9D40-C37E-730A-43927CB9D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1E96-32B8-CF81-C378-F13F8F9C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F814-C11F-4245-19C7-B7E3BB8E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D689-5630-112E-0EC7-C3197869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18788-5855-80A9-EE86-5CEC93E9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3E97-7433-0805-C6ED-560D3E7B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BD5C-0F18-D2C8-C446-E232CF5F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C6FA-B188-4842-3C60-014A326D2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86A3-1D8F-925B-1AE8-B8DA3967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079D8-457C-3BB5-7CB7-E74D35D6B4D6}"/>
              </a:ext>
            </a:extLst>
          </p:cNvPr>
          <p:cNvSpPr/>
          <p:nvPr/>
        </p:nvSpPr>
        <p:spPr>
          <a:xfrm>
            <a:off x="157610" y="2956582"/>
            <a:ext cx="2320505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C4E8A7-B35F-A16C-C162-1B91A09838FC}"/>
              </a:ext>
            </a:extLst>
          </p:cNvPr>
          <p:cNvSpPr/>
          <p:nvPr/>
        </p:nvSpPr>
        <p:spPr>
          <a:xfrm>
            <a:off x="2803043" y="1841021"/>
            <a:ext cx="5178067" cy="32694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node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7362E-8F81-0816-FA55-038F5455A646}"/>
              </a:ext>
            </a:extLst>
          </p:cNvPr>
          <p:cNvSpPr/>
          <p:nvPr/>
        </p:nvSpPr>
        <p:spPr>
          <a:xfrm>
            <a:off x="2869178" y="2317897"/>
            <a:ext cx="5042921" cy="2706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C1C2DD-4DE8-4775-2294-7D59CFECB009}"/>
              </a:ext>
            </a:extLst>
          </p:cNvPr>
          <p:cNvSpPr/>
          <p:nvPr/>
        </p:nvSpPr>
        <p:spPr>
          <a:xfrm>
            <a:off x="2966061" y="3508911"/>
            <a:ext cx="1138687" cy="786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232514-17CF-FD19-8113-A2ACC0186DC0}"/>
              </a:ext>
            </a:extLst>
          </p:cNvPr>
          <p:cNvSpPr/>
          <p:nvPr/>
        </p:nvSpPr>
        <p:spPr>
          <a:xfrm>
            <a:off x="4142356" y="2790583"/>
            <a:ext cx="3683480" cy="21214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EA45C1-36A4-DA06-2AA1-4BF951D8639C}"/>
              </a:ext>
            </a:extLst>
          </p:cNvPr>
          <p:cNvSpPr/>
          <p:nvPr/>
        </p:nvSpPr>
        <p:spPr>
          <a:xfrm>
            <a:off x="4207710" y="3679164"/>
            <a:ext cx="1220310" cy="4565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1AC627-41C2-95C9-DAB2-FDF3231DA305}"/>
              </a:ext>
            </a:extLst>
          </p:cNvPr>
          <p:cNvSpPr/>
          <p:nvPr/>
        </p:nvSpPr>
        <p:spPr>
          <a:xfrm>
            <a:off x="5486967" y="3267131"/>
            <a:ext cx="2262996" cy="15686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A48A2D-FEE1-29E8-F809-C64F304565D7}"/>
              </a:ext>
            </a:extLst>
          </p:cNvPr>
          <p:cNvSpPr/>
          <p:nvPr/>
        </p:nvSpPr>
        <p:spPr>
          <a:xfrm>
            <a:off x="5570355" y="3649505"/>
            <a:ext cx="2110596" cy="4862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 metrics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17BBC6-BF56-4000-DF2B-164BF07533A4}"/>
              </a:ext>
            </a:extLst>
          </p:cNvPr>
          <p:cNvSpPr/>
          <p:nvPr/>
        </p:nvSpPr>
        <p:spPr>
          <a:xfrm>
            <a:off x="5570355" y="4241671"/>
            <a:ext cx="2110596" cy="4862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server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7E292-FC63-A21E-7E35-D2019A9B4A81}"/>
              </a:ext>
            </a:extLst>
          </p:cNvPr>
          <p:cNvSpPr/>
          <p:nvPr/>
        </p:nvSpPr>
        <p:spPr>
          <a:xfrm>
            <a:off x="223665" y="3369211"/>
            <a:ext cx="2176813" cy="10551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F7CFC-D72B-B75F-D5C2-FD6A1E6A13BE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400478" y="3896799"/>
            <a:ext cx="565583" cy="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8ABA96-7E70-529A-C965-76EBC2EE2DB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104748" y="3902131"/>
            <a:ext cx="102962" cy="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E828F7-0797-3D2E-E9AC-FA42FE9150B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65628" y="3892606"/>
            <a:ext cx="1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6A4A09-DAD1-F937-3788-A3B4A2C1BF0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625653" y="4135707"/>
            <a:ext cx="0" cy="10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4A17B5-9E8E-A666-55DA-ED158F402A5C}"/>
              </a:ext>
            </a:extLst>
          </p:cNvPr>
          <p:cNvSpPr/>
          <p:nvPr/>
        </p:nvSpPr>
        <p:spPr>
          <a:xfrm>
            <a:off x="2725406" y="923925"/>
            <a:ext cx="9237994" cy="44100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FD2DBB-C1A9-4462-EEB9-1BD72F609305}"/>
              </a:ext>
            </a:extLst>
          </p:cNvPr>
          <p:cNvSpPr/>
          <p:nvPr/>
        </p:nvSpPr>
        <p:spPr>
          <a:xfrm>
            <a:off x="8611785" y="4146096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Prometheus/Thanos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3A558C-5153-8B45-E9AF-7111ADD06BAE}"/>
              </a:ext>
            </a:extLst>
          </p:cNvPr>
          <p:cNvSpPr/>
          <p:nvPr/>
        </p:nvSpPr>
        <p:spPr>
          <a:xfrm>
            <a:off x="8656190" y="2272199"/>
            <a:ext cx="1368515" cy="754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F23C16-761D-6447-2707-DC0D49DF7709}"/>
              </a:ext>
            </a:extLst>
          </p:cNvPr>
          <p:cNvSpPr/>
          <p:nvPr/>
        </p:nvSpPr>
        <p:spPr>
          <a:xfrm>
            <a:off x="8404405" y="1792907"/>
            <a:ext cx="3381196" cy="32694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497F736-F4FB-2A5C-340E-42B210A8CF70}"/>
              </a:ext>
            </a:extLst>
          </p:cNvPr>
          <p:cNvSpPr/>
          <p:nvPr/>
        </p:nvSpPr>
        <p:spPr>
          <a:xfrm>
            <a:off x="10186897" y="2306366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MLFlow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3EE245-9F60-4706-01E6-4198CEDF9C83}"/>
              </a:ext>
            </a:extLst>
          </p:cNvPr>
          <p:cNvSpPr/>
          <p:nvPr/>
        </p:nvSpPr>
        <p:spPr>
          <a:xfrm>
            <a:off x="10186897" y="3132703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C7B6C1-2265-E856-E39D-10B463F77231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7680951" y="4484772"/>
            <a:ext cx="930834" cy="43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21D38B-DF3C-CC06-9AA6-AA7A488308CB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9340447" y="3026579"/>
            <a:ext cx="1" cy="1119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7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Pavol Mulinka</dc:creator>
  <cp:lastModifiedBy>Pavol Mulinka</cp:lastModifiedBy>
  <cp:revision>1</cp:revision>
  <dcterms:created xsi:type="dcterms:W3CDTF">2024-02-05T08:30:47Z</dcterms:created>
  <dcterms:modified xsi:type="dcterms:W3CDTF">2024-02-05T08:49:30Z</dcterms:modified>
</cp:coreProperties>
</file>