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2" r:id="rId5"/>
    <p:sldId id="266" r:id="rId6"/>
    <p:sldId id="274" r:id="rId7"/>
    <p:sldId id="271" r:id="rId8"/>
    <p:sldId id="277" r:id="rId9"/>
    <p:sldId id="276" r:id="rId10"/>
    <p:sldId id="257" r:id="rId11"/>
    <p:sldId id="259" r:id="rId12"/>
    <p:sldId id="258" r:id="rId13"/>
    <p:sldId id="260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00" d="100"/>
          <a:sy n="100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277158" y="3575551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7327420" y="2719983"/>
            <a:ext cx="1368515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277158" y="4464974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21D38B-DF3C-CC06-9AA6-AA7A488308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8005820" y="3406028"/>
            <a:ext cx="5858" cy="169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8695935" y="3063006"/>
            <a:ext cx="15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BBCE7B-D259-6DA3-413A-D66D215FAECE}"/>
              </a:ext>
            </a:extLst>
          </p:cNvPr>
          <p:cNvCxnSpPr>
            <a:stCxn id="17" idx="2"/>
            <a:endCxn id="28" idx="3"/>
          </p:cNvCxnSpPr>
          <p:nvPr/>
        </p:nvCxnSpPr>
        <p:spPr>
          <a:xfrm rot="5400000">
            <a:off x="8898461" y="3242049"/>
            <a:ext cx="512546" cy="84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5820" y="4261596"/>
            <a:ext cx="0" cy="20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BA0552-659E-2DBE-5BDA-527B8B72FDA9}"/>
              </a:ext>
            </a:extLst>
          </p:cNvPr>
          <p:cNvSpPr/>
          <p:nvPr/>
        </p:nvSpPr>
        <p:spPr>
          <a:xfrm>
            <a:off x="8876083" y="4482783"/>
            <a:ext cx="1457323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38595" y="5129563"/>
            <a:ext cx="1456730" cy="35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1" y="4567862"/>
            <a:ext cx="897324" cy="73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6995325" y="5151019"/>
            <a:ext cx="1010495" cy="156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C55168D-8F66-DDB2-6AD0-F8CE9D382E2B}"/>
              </a:ext>
            </a:extLst>
          </p:cNvPr>
          <p:cNvSpPr/>
          <p:nvPr/>
        </p:nvSpPr>
        <p:spPr>
          <a:xfrm>
            <a:off x="10494026" y="5384988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7712882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2222438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10365689" y="5699902"/>
            <a:ext cx="419520" cy="1069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CBCA64A-B27C-71AB-97B0-1CAF56E1DAF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6526698" y="3918574"/>
            <a:ext cx="750460" cy="1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48E650-BB92-0C77-0BF5-29DA5189D202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Architecture Overview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3180A3-BCBB-2C15-F213-FBD71FEB3370}"/>
              </a:ext>
            </a:extLst>
          </p:cNvPr>
          <p:cNvCxnSpPr>
            <a:cxnSpLocks/>
            <a:stCxn id="104" idx="1"/>
            <a:endCxn id="14" idx="2"/>
          </p:cNvCxnSpPr>
          <p:nvPr/>
        </p:nvCxnSpPr>
        <p:spPr>
          <a:xfrm rot="10800000">
            <a:off x="9604746" y="5168829"/>
            <a:ext cx="889281" cy="5362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6D7BF-0998-5A0F-9C90-CFA302EC1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6CC1B-F579-93A7-A1B7-0FB3473A0CD4}"/>
              </a:ext>
            </a:extLst>
          </p:cNvPr>
          <p:cNvSpPr txBox="1"/>
          <p:nvPr/>
        </p:nvSpPr>
        <p:spPr>
          <a:xfrm>
            <a:off x="0" y="16735"/>
            <a:ext cx="60946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testing and data gathering - </a:t>
            </a:r>
            <a:r>
              <a:rPr lang="en-US" b="1" dirty="0" err="1"/>
              <a:t>Parcmotor</a:t>
            </a:r>
            <a:r>
              <a:rPr lang="en-US" b="1" dirty="0"/>
              <a:t> </a:t>
            </a:r>
            <a:r>
              <a:rPr lang="en-US" b="1" dirty="0" err="1"/>
              <a:t>Castellolí</a:t>
            </a:r>
            <a:endParaRPr lang="en-US" b="1" dirty="0"/>
          </a:p>
          <a:p>
            <a:r>
              <a:rPr lang="en-US" sz="1200" b="1" dirty="0"/>
              <a:t>legend: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Optional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prepare the </a:t>
            </a:r>
            <a:r>
              <a:rPr lang="en-US" sz="1200" b="1" dirty="0" err="1"/>
              <a:t>Kserve</a:t>
            </a:r>
            <a:r>
              <a:rPr lang="en-US" sz="1200" b="1" dirty="0"/>
              <a:t> model and helm charts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testing requests before the day of testing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run the real-world test with vehicles in </a:t>
            </a:r>
            <a:r>
              <a:rPr lang="en-US" sz="1200" b="1" dirty="0" err="1"/>
              <a:t>Castelloli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NBC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vehicle pictures</a:t>
            </a:r>
          </a:p>
          <a:p>
            <a:pPr marL="228600" indent="-228600">
              <a:buFont typeface="+mj-lt"/>
              <a:buAutoNum type="arabicPeriod"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EDD385-7A49-9949-298E-B371A8154D75}"/>
              </a:ext>
            </a:extLst>
          </p:cNvPr>
          <p:cNvSpPr/>
          <p:nvPr/>
        </p:nvSpPr>
        <p:spPr>
          <a:xfrm>
            <a:off x="1896818" y="3269884"/>
            <a:ext cx="1681944" cy="8598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CA734F-A60C-8487-77D4-25DC5CB266EF}"/>
              </a:ext>
            </a:extLst>
          </p:cNvPr>
          <p:cNvSpPr/>
          <p:nvPr/>
        </p:nvSpPr>
        <p:spPr>
          <a:xfrm>
            <a:off x="3751456" y="3298467"/>
            <a:ext cx="2955757" cy="8598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DE92FF-E364-C310-CF48-D04AEE5EBCE2}"/>
              </a:ext>
            </a:extLst>
          </p:cNvPr>
          <p:cNvSpPr/>
          <p:nvPr/>
        </p:nvSpPr>
        <p:spPr>
          <a:xfrm>
            <a:off x="3869614" y="3530626"/>
            <a:ext cx="1039235" cy="5210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Edge pod #1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AB99B1-10FF-8386-C38B-37C9E4AEDE21}"/>
              </a:ext>
            </a:extLst>
          </p:cNvPr>
          <p:cNvSpPr/>
          <p:nvPr/>
        </p:nvSpPr>
        <p:spPr>
          <a:xfrm>
            <a:off x="1944696" y="3502043"/>
            <a:ext cx="1577793" cy="593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10E379-54EB-1E1D-95EE-39A564F4BE5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522489" y="3791164"/>
            <a:ext cx="347125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1AEEAD-9425-CFF8-5412-C57FB6A7ECA1}"/>
              </a:ext>
            </a:extLst>
          </p:cNvPr>
          <p:cNvSpPr/>
          <p:nvPr/>
        </p:nvSpPr>
        <p:spPr>
          <a:xfrm>
            <a:off x="3695183" y="2602058"/>
            <a:ext cx="5809723" cy="27741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2CFCBA-C474-6798-C231-073AD819E420}"/>
              </a:ext>
            </a:extLst>
          </p:cNvPr>
          <p:cNvSpPr/>
          <p:nvPr/>
        </p:nvSpPr>
        <p:spPr>
          <a:xfrm>
            <a:off x="7139872" y="3599970"/>
            <a:ext cx="1056294" cy="3859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E2A1EB7-9249-E40F-79F5-4800F31C380E}"/>
              </a:ext>
            </a:extLst>
          </p:cNvPr>
          <p:cNvSpPr/>
          <p:nvPr/>
        </p:nvSpPr>
        <p:spPr>
          <a:xfrm>
            <a:off x="7176303" y="3118599"/>
            <a:ext cx="991924" cy="38599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53B03-6FCB-D6D4-88CC-9F122739D385}"/>
              </a:ext>
            </a:extLst>
          </p:cNvPr>
          <p:cNvSpPr/>
          <p:nvPr/>
        </p:nvSpPr>
        <p:spPr>
          <a:xfrm>
            <a:off x="7052016" y="2830367"/>
            <a:ext cx="2393714" cy="22219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C1B319-660F-CB05-40C5-EEC257E08964}"/>
              </a:ext>
            </a:extLst>
          </p:cNvPr>
          <p:cNvSpPr/>
          <p:nvPr/>
        </p:nvSpPr>
        <p:spPr>
          <a:xfrm>
            <a:off x="7139872" y="4100389"/>
            <a:ext cx="1056294" cy="3859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09F9BA-470C-9533-3B7F-F0E61585F5E0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7668020" y="3504591"/>
            <a:ext cx="4246" cy="95379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76F2A3-A862-2DD8-27B1-995D8FDDAC25}"/>
              </a:ext>
            </a:extLst>
          </p:cNvPr>
          <p:cNvSpPr/>
          <p:nvPr/>
        </p:nvSpPr>
        <p:spPr>
          <a:xfrm>
            <a:off x="8277232" y="3118599"/>
            <a:ext cx="1056294" cy="38599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B173BB-02FE-506D-E698-996BD43F421A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8168227" y="3311595"/>
            <a:ext cx="109005" cy="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050343-E9CF-F8CC-2FEE-C940C6968F3C}"/>
              </a:ext>
            </a:extLst>
          </p:cNvPr>
          <p:cNvSpPr/>
          <p:nvPr/>
        </p:nvSpPr>
        <p:spPr>
          <a:xfrm>
            <a:off x="8240184" y="1697429"/>
            <a:ext cx="1119039" cy="428140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Operator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1DFE0-0C32-A4F3-10BE-8487C421AC4B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8799704" y="2125569"/>
            <a:ext cx="5675" cy="99303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1570001-1FF3-4A4C-2754-F88956F3291D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7668020" y="3985962"/>
            <a:ext cx="0" cy="114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0DFD8-0582-E8FC-E2B5-CB6D0645F2B1}"/>
              </a:ext>
            </a:extLst>
          </p:cNvPr>
          <p:cNvSpPr/>
          <p:nvPr/>
        </p:nvSpPr>
        <p:spPr>
          <a:xfrm>
            <a:off x="5093735" y="3554098"/>
            <a:ext cx="1502191" cy="4976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Edge pod #2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Kserve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E66127-8F3B-80DF-C031-5C4BA4B2B3F8}"/>
              </a:ext>
            </a:extLst>
          </p:cNvPr>
          <p:cNvSpPr/>
          <p:nvPr/>
        </p:nvSpPr>
        <p:spPr>
          <a:xfrm>
            <a:off x="5879731" y="4474308"/>
            <a:ext cx="1142492" cy="452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EAD92C5-0C38-3AC3-8AA6-85186503AC12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5229335" y="4158278"/>
            <a:ext cx="650396" cy="542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11EE3CC-5184-7773-6A02-9DE819550139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7022223" y="4486381"/>
            <a:ext cx="645796" cy="2141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4A4A77C-BC6C-93F7-9C9D-D3B26E6ACFA9}"/>
              </a:ext>
            </a:extLst>
          </p:cNvPr>
          <p:cNvSpPr/>
          <p:nvPr/>
        </p:nvSpPr>
        <p:spPr>
          <a:xfrm>
            <a:off x="8355290" y="4576358"/>
            <a:ext cx="893559" cy="360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Kserve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F03803-2F06-E529-A0BE-AFC2BEAD9CB2}"/>
              </a:ext>
            </a:extLst>
          </p:cNvPr>
          <p:cNvSpPr/>
          <p:nvPr/>
        </p:nvSpPr>
        <p:spPr>
          <a:xfrm>
            <a:off x="6534707" y="5116140"/>
            <a:ext cx="1687077" cy="14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CF56766-3852-7F28-F23D-81FD55B52B6D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844831" y="4051702"/>
            <a:ext cx="689877" cy="113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ECA23C0-378B-F828-2422-90AF1562B7EF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8386746" y="4771557"/>
            <a:ext cx="250362" cy="580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3D990BF-A335-F20B-4E03-8577EDD2A7A0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6595925" y="3792966"/>
            <a:ext cx="543947" cy="9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9F1995-98D9-3EA0-1D5F-820593CFD12A}"/>
              </a:ext>
            </a:extLst>
          </p:cNvPr>
          <p:cNvSpPr/>
          <p:nvPr/>
        </p:nvSpPr>
        <p:spPr>
          <a:xfrm>
            <a:off x="3774078" y="4234683"/>
            <a:ext cx="1134771" cy="3097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D47FA6-358F-080D-7C49-6E76BC247E9D}"/>
              </a:ext>
            </a:extLst>
          </p:cNvPr>
          <p:cNvSpPr/>
          <p:nvPr/>
        </p:nvSpPr>
        <p:spPr>
          <a:xfrm>
            <a:off x="3774078" y="4634767"/>
            <a:ext cx="1134771" cy="3097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Edge node #3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B5A945-9467-CE33-1227-2702D94E5DC6}"/>
              </a:ext>
            </a:extLst>
          </p:cNvPr>
          <p:cNvSpPr/>
          <p:nvPr/>
        </p:nvSpPr>
        <p:spPr>
          <a:xfrm>
            <a:off x="8271513" y="3595089"/>
            <a:ext cx="1062014" cy="3836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Minio</a:t>
            </a:r>
            <a:r>
              <a:rPr lang="en-US" sz="1000" dirty="0">
                <a:solidFill>
                  <a:schemeClr val="tx1"/>
                </a:solidFill>
              </a:rPr>
              <a:t> Storage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B3331-4C27-D24F-BDC7-229C688689FE}"/>
              </a:ext>
            </a:extLst>
          </p:cNvPr>
          <p:cNvCxnSpPr>
            <a:cxnSpLocks/>
            <a:stCxn id="10" idx="2"/>
            <a:endCxn id="104" idx="0"/>
          </p:cNvCxnSpPr>
          <p:nvPr/>
        </p:nvCxnSpPr>
        <p:spPr>
          <a:xfrm flipH="1">
            <a:off x="8802070" y="3978709"/>
            <a:ext cx="450" cy="597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1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F835D-3571-45B9-355A-A2EA6F413B7E}"/>
              </a:ext>
            </a:extLst>
          </p:cNvPr>
          <p:cNvSpPr/>
          <p:nvPr/>
        </p:nvSpPr>
        <p:spPr>
          <a:xfrm>
            <a:off x="74428" y="2927115"/>
            <a:ext cx="2653797" cy="15482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C7A59D8-1B46-A45D-3D57-B950A80F813F}"/>
              </a:ext>
            </a:extLst>
          </p:cNvPr>
          <p:cNvSpPr/>
          <p:nvPr/>
        </p:nvSpPr>
        <p:spPr>
          <a:xfrm>
            <a:off x="3000704" y="2978583"/>
            <a:ext cx="4663639" cy="15482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177A3E5-C11F-E5C3-45B8-634652E8CDD7}"/>
              </a:ext>
            </a:extLst>
          </p:cNvPr>
          <p:cNvSpPr/>
          <p:nvPr/>
        </p:nvSpPr>
        <p:spPr>
          <a:xfrm>
            <a:off x="3187136" y="3396617"/>
            <a:ext cx="1639721" cy="938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A0B597-0C2F-CCFE-43C8-5FAA07C31F95}"/>
              </a:ext>
            </a:extLst>
          </p:cNvPr>
          <p:cNvSpPr/>
          <p:nvPr/>
        </p:nvSpPr>
        <p:spPr>
          <a:xfrm>
            <a:off x="149971" y="3345149"/>
            <a:ext cx="2489466" cy="10689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008C7E-8DAA-68DC-9050-3D530FCCC995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2639437" y="3865752"/>
            <a:ext cx="547699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6B19EF-7E2F-7561-F433-ECE3E57E7E44}"/>
              </a:ext>
            </a:extLst>
          </p:cNvPr>
          <p:cNvSpPr/>
          <p:nvPr/>
        </p:nvSpPr>
        <p:spPr>
          <a:xfrm>
            <a:off x="2911916" y="1724602"/>
            <a:ext cx="9166670" cy="49951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B15022-E2EB-5089-9CA3-92DE2F0D2AB4}"/>
              </a:ext>
            </a:extLst>
          </p:cNvPr>
          <p:cNvSpPr/>
          <p:nvPr/>
        </p:nvSpPr>
        <p:spPr>
          <a:xfrm>
            <a:off x="8346999" y="3521480"/>
            <a:ext cx="1666637" cy="6950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03AC9-97F5-286C-EFCE-4D5195822652}"/>
              </a:ext>
            </a:extLst>
          </p:cNvPr>
          <p:cNvSpPr/>
          <p:nvPr/>
        </p:nvSpPr>
        <p:spPr>
          <a:xfrm>
            <a:off x="8404480" y="2654706"/>
            <a:ext cx="1565073" cy="69503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Dashboard (Grafana)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1E0682-6A69-94F7-4C99-04AC9460E12F}"/>
              </a:ext>
            </a:extLst>
          </p:cNvPr>
          <p:cNvSpPr/>
          <p:nvPr/>
        </p:nvSpPr>
        <p:spPr>
          <a:xfrm>
            <a:off x="8208379" y="2135704"/>
            <a:ext cx="3776839" cy="40008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DFDE8A-F88C-C030-0EC4-64B47D5DFF6D}"/>
              </a:ext>
            </a:extLst>
          </p:cNvPr>
          <p:cNvSpPr/>
          <p:nvPr/>
        </p:nvSpPr>
        <p:spPr>
          <a:xfrm>
            <a:off x="8346999" y="4422554"/>
            <a:ext cx="1666637" cy="6950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F7CB6-FBA6-1824-D6A5-47FEEAAE5564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9180319" y="3349737"/>
            <a:ext cx="6699" cy="171743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C2D3250-85C9-65CD-2FFB-6E6E8FF28441}"/>
              </a:ext>
            </a:extLst>
          </p:cNvPr>
          <p:cNvSpPr/>
          <p:nvPr/>
        </p:nvSpPr>
        <p:spPr>
          <a:xfrm>
            <a:off x="10141543" y="2654706"/>
            <a:ext cx="1666637" cy="695032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Ingress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9F90C7-9CF8-0B25-8204-0669350132E4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>
            <a:off x="9969553" y="3002221"/>
            <a:ext cx="17199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0F9F9B-F1AA-3790-2DE1-DA43BA9D6C9B}"/>
              </a:ext>
            </a:extLst>
          </p:cNvPr>
          <p:cNvSpPr/>
          <p:nvPr/>
        </p:nvSpPr>
        <p:spPr>
          <a:xfrm>
            <a:off x="10083088" y="95693"/>
            <a:ext cx="1765637" cy="770925"/>
          </a:xfrm>
          <a:prstGeom prst="round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(user)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3E2BBB-A2CC-3ABE-F45E-845B43299023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10965907" y="866618"/>
            <a:ext cx="8954" cy="1788087"/>
          </a:xfrm>
          <a:prstGeom prst="straightConnector1">
            <a:avLst/>
          </a:prstGeom>
          <a:ln w="2222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DF5DDD-BD91-1602-7090-10DE26940254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9180319" y="4216512"/>
            <a:ext cx="0" cy="206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D4BDA7-D28A-E6A9-1D19-C584A2543401}"/>
              </a:ext>
            </a:extLst>
          </p:cNvPr>
          <p:cNvSpPr/>
          <p:nvPr/>
        </p:nvSpPr>
        <p:spPr>
          <a:xfrm>
            <a:off x="5118573" y="3438882"/>
            <a:ext cx="2370180" cy="8960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37946F-6BC5-9B25-9ACC-F8D37DB523DD}"/>
              </a:ext>
            </a:extLst>
          </p:cNvPr>
          <p:cNvSpPr/>
          <p:nvPr/>
        </p:nvSpPr>
        <p:spPr>
          <a:xfrm>
            <a:off x="6358729" y="5488756"/>
            <a:ext cx="1802641" cy="42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EB28CA-8BEA-D784-FDAC-E53C82D94C4F}"/>
              </a:ext>
            </a:extLst>
          </p:cNvPr>
          <p:cNvCxnSpPr>
            <a:cxnSpLocks/>
            <a:stCxn id="48" idx="1"/>
            <a:endCxn id="32" idx="2"/>
          </p:cNvCxnSpPr>
          <p:nvPr/>
        </p:nvCxnSpPr>
        <p:spPr>
          <a:xfrm rot="10800000">
            <a:off x="5332525" y="4526791"/>
            <a:ext cx="1026205" cy="1172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9FBA0E0-61BC-50C0-27DD-732C75CD40AA}"/>
              </a:ext>
            </a:extLst>
          </p:cNvPr>
          <p:cNvCxnSpPr>
            <a:cxnSpLocks/>
            <a:stCxn id="48" idx="3"/>
            <a:endCxn id="40" idx="2"/>
          </p:cNvCxnSpPr>
          <p:nvPr/>
        </p:nvCxnSpPr>
        <p:spPr>
          <a:xfrm flipV="1">
            <a:off x="8161370" y="5117586"/>
            <a:ext cx="1018948" cy="5821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A4718F6-5B1A-1060-C7BD-EB9007427E7B}"/>
              </a:ext>
            </a:extLst>
          </p:cNvPr>
          <p:cNvSpPr/>
          <p:nvPr/>
        </p:nvSpPr>
        <p:spPr>
          <a:xfrm>
            <a:off x="10170387" y="4445811"/>
            <a:ext cx="1409871" cy="64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A41619-C370-76CE-C29F-04DFA8F8E82D}"/>
              </a:ext>
            </a:extLst>
          </p:cNvPr>
          <p:cNvSpPr/>
          <p:nvPr/>
        </p:nvSpPr>
        <p:spPr>
          <a:xfrm>
            <a:off x="7392160" y="6251554"/>
            <a:ext cx="2661896" cy="254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D64427B-4D77-700E-DD59-782EC5085959}"/>
              </a:ext>
            </a:extLst>
          </p:cNvPr>
          <p:cNvCxnSpPr>
            <a:cxnSpLocks/>
            <a:stCxn id="52" idx="1"/>
            <a:endCxn id="47" idx="2"/>
          </p:cNvCxnSpPr>
          <p:nvPr/>
        </p:nvCxnSpPr>
        <p:spPr>
          <a:xfrm rot="10800000">
            <a:off x="6303663" y="4334886"/>
            <a:ext cx="1088499" cy="204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C626F97-8B21-244E-948D-375959796285}"/>
              </a:ext>
            </a:extLst>
          </p:cNvPr>
          <p:cNvCxnSpPr>
            <a:cxnSpLocks/>
            <a:stCxn id="51" idx="2"/>
            <a:endCxn id="52" idx="3"/>
          </p:cNvCxnSpPr>
          <p:nvPr/>
        </p:nvCxnSpPr>
        <p:spPr>
          <a:xfrm rot="5400000">
            <a:off x="9822389" y="5325996"/>
            <a:ext cx="1284602" cy="821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76A6E6-2CC1-4563-DA75-369EC8606D9F}"/>
              </a:ext>
            </a:extLst>
          </p:cNvPr>
          <p:cNvCxnSpPr>
            <a:cxnSpLocks/>
            <a:stCxn id="47" idx="3"/>
            <a:endCxn id="37" idx="1"/>
          </p:cNvCxnSpPr>
          <p:nvPr/>
        </p:nvCxnSpPr>
        <p:spPr>
          <a:xfrm flipV="1">
            <a:off x="7488751" y="3868996"/>
            <a:ext cx="858248" cy="1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B597F8-E0CB-243B-6F0F-E2B3CDBDC053}"/>
              </a:ext>
            </a:extLst>
          </p:cNvPr>
          <p:cNvSpPr/>
          <p:nvPr/>
        </p:nvSpPr>
        <p:spPr>
          <a:xfrm>
            <a:off x="3036398" y="4664369"/>
            <a:ext cx="1790459" cy="5576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0F33F22-462D-44C6-9D00-B6A3113015D2}"/>
              </a:ext>
            </a:extLst>
          </p:cNvPr>
          <p:cNvSpPr/>
          <p:nvPr/>
        </p:nvSpPr>
        <p:spPr>
          <a:xfrm>
            <a:off x="3036398" y="5384775"/>
            <a:ext cx="1790459" cy="5576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3C9A0E-6DA8-74AD-6FF4-93E7FD545F7A}"/>
              </a:ext>
            </a:extLst>
          </p:cNvPr>
          <p:cNvSpPr/>
          <p:nvPr/>
        </p:nvSpPr>
        <p:spPr>
          <a:xfrm>
            <a:off x="10170387" y="3538346"/>
            <a:ext cx="1409871" cy="648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45C747-3C3B-C305-C4E4-B0BAAE92B5A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10875323" y="4186866"/>
            <a:ext cx="0" cy="258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2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8694-A5C1-4AC7-95CD-90F60E6E1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901C54-48BD-E425-8C03-FA2A5358F1AB}"/>
              </a:ext>
            </a:extLst>
          </p:cNvPr>
          <p:cNvSpPr txBox="1"/>
          <p:nvPr/>
        </p:nvSpPr>
        <p:spPr>
          <a:xfrm>
            <a:off x="-1" y="16735"/>
            <a:ext cx="715594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R&amp;D – Testbed (SUPERCOM/Cloud)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setup full testbed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use </a:t>
            </a:r>
            <a:r>
              <a:rPr lang="en-US" sz="1200" b="1" dirty="0" err="1"/>
              <a:t>RaspberryPis</a:t>
            </a:r>
            <a:r>
              <a:rPr lang="en-US" sz="1200" b="1" dirty="0"/>
              <a:t> to emulate edge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send gathered data using python script and target specific edge nodes (emulation of vehicle moving between base stations)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test centralized vs edge computation vs federated learning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Testbed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pictures of used HW (</a:t>
            </a:r>
            <a:r>
              <a:rPr lang="en-US" sz="1200" b="1" dirty="0" err="1"/>
              <a:t>RaspberyPis</a:t>
            </a:r>
            <a:r>
              <a:rPr lang="en-US" sz="1200" b="1" dirty="0"/>
              <a:t>, workstation, SUPERCOM servers rack?)</a:t>
            </a:r>
          </a:p>
          <a:p>
            <a:endParaRPr lang="en-US" sz="12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623107-F3ED-0851-0DEC-9B04048D27E3}"/>
              </a:ext>
            </a:extLst>
          </p:cNvPr>
          <p:cNvGrpSpPr/>
          <p:nvPr/>
        </p:nvGrpSpPr>
        <p:grpSpPr>
          <a:xfrm>
            <a:off x="43543" y="2243470"/>
            <a:ext cx="9663984" cy="4489024"/>
            <a:chOff x="43542" y="194058"/>
            <a:chExt cx="12030075" cy="65384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A75015F-1D58-F894-6F69-20EDFFC581A7}"/>
                </a:ext>
              </a:extLst>
            </p:cNvPr>
            <p:cNvSpPr/>
            <p:nvPr/>
          </p:nvSpPr>
          <p:spPr>
            <a:xfrm>
              <a:off x="43542" y="2988870"/>
              <a:ext cx="2320505" cy="15281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laptop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7A99E5-9067-C176-0682-2609C35AAC80}"/>
                </a:ext>
              </a:extLst>
            </p:cNvPr>
            <p:cNvSpPr/>
            <p:nvPr/>
          </p:nvSpPr>
          <p:spPr>
            <a:xfrm>
              <a:off x="2602306" y="3039672"/>
              <a:ext cx="4077930" cy="15281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#1 (</a:t>
              </a:r>
              <a:r>
                <a:rPr lang="en-US" sz="1000" b="1" dirty="0" err="1">
                  <a:solidFill>
                    <a:schemeClr val="tx1"/>
                  </a:solidFill>
                </a:rPr>
                <a:t>RaspberryPi</a:t>
              </a:r>
              <a:r>
                <a:rPr lang="en-US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AB92AFC-14BF-2686-A74F-2B55C7A73755}"/>
                </a:ext>
              </a:extLst>
            </p:cNvPr>
            <p:cNvSpPr/>
            <p:nvPr/>
          </p:nvSpPr>
          <p:spPr>
            <a:xfrm>
              <a:off x="2765323" y="3452301"/>
              <a:ext cx="1433788" cy="9261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Edge pod #1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Redis Database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12DA4F-B667-4C2B-3A44-BE8953288974}"/>
                </a:ext>
              </a:extLst>
            </p:cNvPr>
            <p:cNvSpPr/>
            <p:nvPr/>
          </p:nvSpPr>
          <p:spPr>
            <a:xfrm>
              <a:off x="109597" y="3401499"/>
              <a:ext cx="2176813" cy="10551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Python script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ED417A-1244-88EE-14E4-C0AE1F40CD09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86410" y="3915371"/>
              <a:ext cx="478913" cy="13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456B13F-CAD0-7AC4-5A6B-976EDE54A4AD}"/>
                </a:ext>
              </a:extLst>
            </p:cNvPr>
            <p:cNvSpPr/>
            <p:nvPr/>
          </p:nvSpPr>
          <p:spPr>
            <a:xfrm>
              <a:off x="2524668" y="1801906"/>
              <a:ext cx="9548949" cy="49305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Kubernetes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B066D7-293F-22DC-5C1A-EEC562FDE499}"/>
                </a:ext>
              </a:extLst>
            </p:cNvPr>
            <p:cNvSpPr/>
            <p:nvPr/>
          </p:nvSpPr>
          <p:spPr>
            <a:xfrm>
              <a:off x="7277158" y="3575551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Prometheus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11E5A6F-3DA3-39FF-E941-8717B5EF50E3}"/>
                </a:ext>
              </a:extLst>
            </p:cNvPr>
            <p:cNvSpPr/>
            <p:nvPr/>
          </p:nvSpPr>
          <p:spPr>
            <a:xfrm>
              <a:off x="7327420" y="2719983"/>
              <a:ext cx="1368515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Dashboard (Grafana)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FF49BB-E06E-C05C-E4C5-74311E05CC31}"/>
                </a:ext>
              </a:extLst>
            </p:cNvPr>
            <p:cNvSpPr/>
            <p:nvPr/>
          </p:nvSpPr>
          <p:spPr>
            <a:xfrm>
              <a:off x="7155946" y="2207693"/>
              <a:ext cx="4822421" cy="39491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56BA914-1FF5-FBEC-F1B4-09C307C53013}"/>
                </a:ext>
              </a:extLst>
            </p:cNvPr>
            <p:cNvSpPr/>
            <p:nvPr/>
          </p:nvSpPr>
          <p:spPr>
            <a:xfrm>
              <a:off x="10494027" y="4482782"/>
              <a:ext cx="1232804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MLflow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B6EDF7B-0F12-5E36-C7CE-7CAD89500F7C}"/>
                </a:ext>
              </a:extLst>
            </p:cNvPr>
            <p:cNvSpPr/>
            <p:nvPr/>
          </p:nvSpPr>
          <p:spPr>
            <a:xfrm>
              <a:off x="7277158" y="4464974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Kepler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749126-C003-8BDC-D3E3-DEF69862FE66}"/>
                </a:ext>
              </a:extLst>
            </p:cNvPr>
            <p:cNvCxnSpPr>
              <a:cxnSpLocks/>
              <a:stCxn id="30" idx="2"/>
              <a:endCxn id="28" idx="0"/>
            </p:cNvCxnSpPr>
            <p:nvPr/>
          </p:nvCxnSpPr>
          <p:spPr>
            <a:xfrm flipH="1">
              <a:off x="8005820" y="3406028"/>
              <a:ext cx="5858" cy="1695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7D9C8EC-A386-593A-52F8-3AB566F9B3A1}"/>
                </a:ext>
              </a:extLst>
            </p:cNvPr>
            <p:cNvSpPr/>
            <p:nvPr/>
          </p:nvSpPr>
          <p:spPr>
            <a:xfrm>
              <a:off x="8846324" y="2719983"/>
              <a:ext cx="1457323" cy="6860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Ingress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F0F1B4-3102-8320-4560-DBDAB247FDC5}"/>
                </a:ext>
              </a:extLst>
            </p:cNvPr>
            <p:cNvCxnSpPr>
              <a:cxnSpLocks/>
              <a:stCxn id="17" idx="1"/>
              <a:endCxn id="30" idx="3"/>
            </p:cNvCxnSpPr>
            <p:nvPr/>
          </p:nvCxnSpPr>
          <p:spPr>
            <a:xfrm flipH="1">
              <a:off x="8695935" y="3063006"/>
              <a:ext cx="150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41F72D9-A2C4-795E-6240-5C7CE4B5951A}"/>
                </a:ext>
              </a:extLst>
            </p:cNvPr>
            <p:cNvCxnSpPr>
              <a:cxnSpLocks/>
              <a:stCxn id="17" idx="2"/>
              <a:endCxn id="28" idx="3"/>
            </p:cNvCxnSpPr>
            <p:nvPr/>
          </p:nvCxnSpPr>
          <p:spPr>
            <a:xfrm rot="5400000">
              <a:off x="8898461" y="3242049"/>
              <a:ext cx="512546" cy="8405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73F5773-EBC0-76AA-9245-850DCD2D6FBA}"/>
                </a:ext>
              </a:extLst>
            </p:cNvPr>
            <p:cNvSpPr/>
            <p:nvPr/>
          </p:nvSpPr>
          <p:spPr>
            <a:xfrm>
              <a:off x="8795211" y="194058"/>
              <a:ext cx="1543890" cy="760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Operator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(user)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4624E4-E6F0-62E8-8390-618C43CD3DFA}"/>
                </a:ext>
              </a:extLst>
            </p:cNvPr>
            <p:cNvCxnSpPr>
              <a:cxnSpLocks/>
              <a:stCxn id="29" idx="2"/>
              <a:endCxn id="17" idx="0"/>
            </p:cNvCxnSpPr>
            <p:nvPr/>
          </p:nvCxnSpPr>
          <p:spPr>
            <a:xfrm>
              <a:off x="9567156" y="955015"/>
              <a:ext cx="7830" cy="176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C1B77F16-5612-C87A-279C-CF8CF3957F4B}"/>
                </a:ext>
              </a:extLst>
            </p:cNvPr>
            <p:cNvCxnSpPr>
              <a:cxnSpLocks/>
              <a:stCxn id="28" idx="2"/>
              <a:endCxn id="33" idx="0"/>
            </p:cNvCxnSpPr>
            <p:nvPr/>
          </p:nvCxnSpPr>
          <p:spPr>
            <a:xfrm>
              <a:off x="8005820" y="4261596"/>
              <a:ext cx="0" cy="2033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14212F6-1C80-7028-0BCA-0E62121FD47B}"/>
                </a:ext>
              </a:extLst>
            </p:cNvPr>
            <p:cNvSpPr/>
            <p:nvPr/>
          </p:nvSpPr>
          <p:spPr>
            <a:xfrm>
              <a:off x="4454190" y="3494020"/>
              <a:ext cx="2072508" cy="8844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Edge pod #2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inference service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060903-58D4-4692-0666-AAEE46F9966F}"/>
                </a:ext>
              </a:extLst>
            </p:cNvPr>
            <p:cNvSpPr/>
            <p:nvPr/>
          </p:nvSpPr>
          <p:spPr>
            <a:xfrm>
              <a:off x="8876083" y="4482783"/>
              <a:ext cx="1457323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Minio</a:t>
              </a:r>
              <a:r>
                <a:rPr lang="en-US" sz="1000" dirty="0">
                  <a:solidFill>
                    <a:schemeClr val="tx1"/>
                  </a:solidFill>
                </a:rPr>
                <a:t>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9F0EA83-47D4-F134-A232-4C59C12654FE}"/>
                </a:ext>
              </a:extLst>
            </p:cNvPr>
            <p:cNvSpPr/>
            <p:nvPr/>
          </p:nvSpPr>
          <p:spPr>
            <a:xfrm>
              <a:off x="10494027" y="3580576"/>
              <a:ext cx="1232804" cy="686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JupyterHub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CC7D5A-4A4A-0CEA-19C4-69F8CFD10847}"/>
                </a:ext>
              </a:extLst>
            </p:cNvPr>
            <p:cNvCxnSpPr>
              <a:cxnSpLocks/>
              <a:stCxn id="14" idx="3"/>
              <a:endCxn id="32" idx="1"/>
            </p:cNvCxnSpPr>
            <p:nvPr/>
          </p:nvCxnSpPr>
          <p:spPr>
            <a:xfrm flipV="1">
              <a:off x="10333406" y="4825805"/>
              <a:ext cx="16062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70E2DFE-34B4-F390-A107-7168C9FCE81D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>
              <a:off x="11110429" y="4266621"/>
              <a:ext cx="0" cy="216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653AFDD-35FF-E237-5C8C-40707EF66280}"/>
                </a:ext>
              </a:extLst>
            </p:cNvPr>
            <p:cNvSpPr/>
            <p:nvPr/>
          </p:nvSpPr>
          <p:spPr>
            <a:xfrm>
              <a:off x="5538595" y="5139322"/>
              <a:ext cx="1456729" cy="7017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energy, CPU,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memory usage stats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0A49605-7CDE-5F3E-BEFC-FF14130B171B}"/>
                </a:ext>
              </a:extLst>
            </p:cNvPr>
            <p:cNvCxnSpPr>
              <a:cxnSpLocks/>
              <a:stCxn id="58" idx="1"/>
              <a:endCxn id="5" idx="2"/>
            </p:cNvCxnSpPr>
            <p:nvPr/>
          </p:nvCxnSpPr>
          <p:spPr>
            <a:xfrm rot="10800000">
              <a:off x="4641273" y="4567864"/>
              <a:ext cx="897324" cy="9223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76D143EC-BBE3-B048-717D-C02AA2308CAF}"/>
                </a:ext>
              </a:extLst>
            </p:cNvPr>
            <p:cNvCxnSpPr>
              <a:cxnSpLocks/>
              <a:stCxn id="58" idx="3"/>
              <a:endCxn id="33" idx="2"/>
            </p:cNvCxnSpPr>
            <p:nvPr/>
          </p:nvCxnSpPr>
          <p:spPr>
            <a:xfrm flipV="1">
              <a:off x="6995325" y="5151020"/>
              <a:ext cx="1010496" cy="3391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462C1622-3C2B-2408-FC57-84B713F0F0DF}"/>
                </a:ext>
              </a:extLst>
            </p:cNvPr>
            <p:cNvCxnSpPr>
              <a:cxnSpLocks/>
              <a:stCxn id="17" idx="3"/>
              <a:endCxn id="20" idx="0"/>
            </p:cNvCxnSpPr>
            <p:nvPr/>
          </p:nvCxnSpPr>
          <p:spPr>
            <a:xfrm>
              <a:off x="10303647" y="3063006"/>
              <a:ext cx="806782" cy="5175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3B41787-A640-3CBF-3F14-98021654D5AA}"/>
                </a:ext>
              </a:extLst>
            </p:cNvPr>
            <p:cNvSpPr/>
            <p:nvPr/>
          </p:nvSpPr>
          <p:spPr>
            <a:xfrm>
              <a:off x="10494026" y="5384988"/>
              <a:ext cx="1232805" cy="6401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58E515E-C572-E1CE-2D9B-05CE434759C5}"/>
                </a:ext>
              </a:extLst>
            </p:cNvPr>
            <p:cNvSpPr/>
            <p:nvPr/>
          </p:nvSpPr>
          <p:spPr>
            <a:xfrm>
              <a:off x="7712882" y="6318911"/>
              <a:ext cx="2327587" cy="251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 serving</a:t>
              </a:r>
            </a:p>
          </p:txBody>
        </p: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573BDA7B-2769-FD32-615D-F8C7B30DAA5E}"/>
                </a:ext>
              </a:extLst>
            </p:cNvPr>
            <p:cNvCxnSpPr>
              <a:cxnSpLocks/>
              <a:stCxn id="123" idx="1"/>
              <a:endCxn id="3" idx="2"/>
            </p:cNvCxnSpPr>
            <p:nvPr/>
          </p:nvCxnSpPr>
          <p:spPr>
            <a:xfrm rot="10800000">
              <a:off x="5490444" y="4378440"/>
              <a:ext cx="2222438" cy="20662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C9D380EC-43DE-DE45-E298-57060CD933BB}"/>
                </a:ext>
              </a:extLst>
            </p:cNvPr>
            <p:cNvCxnSpPr>
              <a:cxnSpLocks/>
              <a:stCxn id="104" idx="2"/>
              <a:endCxn id="123" idx="3"/>
            </p:cNvCxnSpPr>
            <p:nvPr/>
          </p:nvCxnSpPr>
          <p:spPr>
            <a:xfrm rot="5400000">
              <a:off x="10365689" y="5699902"/>
              <a:ext cx="419520" cy="10699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B6178EA-B186-6BD8-22E8-3FAD14D79D3E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6526698" y="3918574"/>
              <a:ext cx="750460" cy="176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BB3996-2998-AB59-D664-11A063CF8E4D}"/>
                </a:ext>
              </a:extLst>
            </p:cNvPr>
            <p:cNvSpPr/>
            <p:nvPr/>
          </p:nvSpPr>
          <p:spPr>
            <a:xfrm>
              <a:off x="2602306" y="4722294"/>
              <a:ext cx="1596805" cy="6299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ED95158-7FAB-3EE5-EAA2-E15DDDA8F8AB}"/>
                </a:ext>
              </a:extLst>
            </p:cNvPr>
            <p:cNvSpPr/>
            <p:nvPr/>
          </p:nvSpPr>
          <p:spPr>
            <a:xfrm>
              <a:off x="2602306" y="5479235"/>
              <a:ext cx="1596805" cy="6299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Edge node #3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BE3D7A-AFA2-7E80-AD63-1F4CE6F224DB}"/>
              </a:ext>
            </a:extLst>
          </p:cNvPr>
          <p:cNvCxnSpPr>
            <a:cxnSpLocks/>
            <a:stCxn id="104" idx="1"/>
            <a:endCxn id="14" idx="2"/>
          </p:cNvCxnSpPr>
          <p:nvPr/>
        </p:nvCxnSpPr>
        <p:spPr>
          <a:xfrm rot="10800000">
            <a:off x="7724236" y="5658946"/>
            <a:ext cx="714376" cy="3681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0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2B149D-8B8F-E745-66C6-8A2F1D9D6594}"/>
              </a:ext>
            </a:extLst>
          </p:cNvPr>
          <p:cNvSpPr/>
          <p:nvPr/>
        </p:nvSpPr>
        <p:spPr>
          <a:xfrm>
            <a:off x="74428" y="2937663"/>
            <a:ext cx="2321658" cy="15656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D2488-FC24-E115-5386-9FBE8F7113C7}"/>
              </a:ext>
            </a:extLst>
          </p:cNvPr>
          <p:cNvSpPr/>
          <p:nvPr/>
        </p:nvSpPr>
        <p:spPr>
          <a:xfrm>
            <a:off x="2634464" y="2989709"/>
            <a:ext cx="4079957" cy="15656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 (</a:t>
            </a:r>
            <a:r>
              <a:rPr lang="en-US" b="1" dirty="0" err="1">
                <a:solidFill>
                  <a:schemeClr val="tx1"/>
                </a:solidFill>
              </a:rPr>
              <a:t>RaspberryPi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5387B5-ADE9-1588-9BBE-306EFB575899}"/>
              </a:ext>
            </a:extLst>
          </p:cNvPr>
          <p:cNvSpPr/>
          <p:nvPr/>
        </p:nvSpPr>
        <p:spPr>
          <a:xfrm>
            <a:off x="2797562" y="3412440"/>
            <a:ext cx="1434501" cy="9488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74C64-52AB-005E-BF9B-FBFB50033AD0}"/>
              </a:ext>
            </a:extLst>
          </p:cNvPr>
          <p:cNvSpPr/>
          <p:nvPr/>
        </p:nvSpPr>
        <p:spPr>
          <a:xfrm>
            <a:off x="140516" y="3360395"/>
            <a:ext cx="2177895" cy="10810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876AC0-BC55-4E75-CA59-C89D4711CBD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18411" y="3886847"/>
            <a:ext cx="479151" cy="1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FCE1BA-44FD-8DBE-678F-E301E1DF10A9}"/>
              </a:ext>
            </a:extLst>
          </p:cNvPr>
          <p:cNvSpPr/>
          <p:nvPr/>
        </p:nvSpPr>
        <p:spPr>
          <a:xfrm>
            <a:off x="2556787" y="1721640"/>
            <a:ext cx="9553696" cy="5051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55FE9F-D8D1-E5A4-AFD5-4D730673A3A3}"/>
              </a:ext>
            </a:extLst>
          </p:cNvPr>
          <p:cNvSpPr/>
          <p:nvPr/>
        </p:nvSpPr>
        <p:spPr>
          <a:xfrm>
            <a:off x="7311640" y="3538708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F02C6A-7CAA-7DA9-F944-BAFC90BACCC6}"/>
              </a:ext>
            </a:extLst>
          </p:cNvPr>
          <p:cNvSpPr/>
          <p:nvPr/>
        </p:nvSpPr>
        <p:spPr>
          <a:xfrm>
            <a:off x="7361927" y="2662193"/>
            <a:ext cx="1369195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234A36-12F3-CDCE-C22F-D493F7327CBC}"/>
              </a:ext>
            </a:extLst>
          </p:cNvPr>
          <p:cNvSpPr/>
          <p:nvPr/>
        </p:nvSpPr>
        <p:spPr>
          <a:xfrm>
            <a:off x="7190367" y="2137361"/>
            <a:ext cx="4824818" cy="40458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AC21F9-3219-12F7-F82F-84945CDE63D3}"/>
              </a:ext>
            </a:extLst>
          </p:cNvPr>
          <p:cNvSpPr/>
          <p:nvPr/>
        </p:nvSpPr>
        <p:spPr>
          <a:xfrm>
            <a:off x="10530108" y="4468150"/>
            <a:ext cx="123341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MLflow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98917D-AA46-68F1-8088-F304B2521C67}"/>
              </a:ext>
            </a:extLst>
          </p:cNvPr>
          <p:cNvSpPr/>
          <p:nvPr/>
        </p:nvSpPr>
        <p:spPr>
          <a:xfrm>
            <a:off x="7311640" y="4449906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F2A3AA-C5CF-6088-5DED-7601153E911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8040664" y="3365034"/>
            <a:ext cx="5861" cy="173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ADABF8-1025-E42C-50EF-2DA914407C75}"/>
              </a:ext>
            </a:extLst>
          </p:cNvPr>
          <p:cNvSpPr/>
          <p:nvPr/>
        </p:nvSpPr>
        <p:spPr>
          <a:xfrm>
            <a:off x="8881586" y="2662193"/>
            <a:ext cx="1458047" cy="7028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8D928-FDC4-6924-4F6D-9E4D3D8AF99C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flipH="1">
            <a:off x="8731122" y="3013614"/>
            <a:ext cx="150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B94CA3F-5AA0-9EC1-8550-9B309F661CE6}"/>
              </a:ext>
            </a:extLst>
          </p:cNvPr>
          <p:cNvCxnSpPr>
            <a:cxnSpLocks/>
            <a:stCxn id="17" idx="2"/>
            <a:endCxn id="11" idx="3"/>
          </p:cNvCxnSpPr>
          <p:nvPr/>
        </p:nvCxnSpPr>
        <p:spPr>
          <a:xfrm rot="5400000">
            <a:off x="8927602" y="3207121"/>
            <a:ext cx="525094" cy="840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AE292-DEFC-4400-24D9-11D135AB8A20}"/>
              </a:ext>
            </a:extLst>
          </p:cNvPr>
          <p:cNvSpPr/>
          <p:nvPr/>
        </p:nvSpPr>
        <p:spPr>
          <a:xfrm>
            <a:off x="8830447" y="74428"/>
            <a:ext cx="1544657" cy="7795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181440-00D8-75AE-1B59-42698BE197AB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9602776" y="854015"/>
            <a:ext cx="7834" cy="180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DD12A1-684B-454B-3B94-DD8592CA6CC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8040664" y="4241549"/>
            <a:ext cx="0" cy="208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3C506A-6A44-C8A5-11D6-E0E5ED2E326B}"/>
              </a:ext>
            </a:extLst>
          </p:cNvPr>
          <p:cNvSpPr/>
          <p:nvPr/>
        </p:nvSpPr>
        <p:spPr>
          <a:xfrm>
            <a:off x="4487268" y="3455181"/>
            <a:ext cx="2073538" cy="906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1635B3-FCDE-9584-4293-7CE47C8A47D7}"/>
              </a:ext>
            </a:extLst>
          </p:cNvPr>
          <p:cNvSpPr/>
          <p:nvPr/>
        </p:nvSpPr>
        <p:spPr>
          <a:xfrm>
            <a:off x="8911360" y="4468151"/>
            <a:ext cx="145804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1E5525-EFAC-FC61-AF23-F13619595EF4}"/>
              </a:ext>
            </a:extLst>
          </p:cNvPr>
          <p:cNvSpPr/>
          <p:nvPr/>
        </p:nvSpPr>
        <p:spPr>
          <a:xfrm>
            <a:off x="10481738" y="3543856"/>
            <a:ext cx="1327508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976515-8407-7A52-3F01-EC3DD2228A18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10369407" y="4819571"/>
            <a:ext cx="16070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D27D85-79CC-968D-88DB-70B4FD5376E4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11145492" y="4246697"/>
            <a:ext cx="1325" cy="221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F1A76-215D-015D-B231-9BEBF05FB4FC}"/>
              </a:ext>
            </a:extLst>
          </p:cNvPr>
          <p:cNvSpPr/>
          <p:nvPr/>
        </p:nvSpPr>
        <p:spPr>
          <a:xfrm>
            <a:off x="5572213" y="5358905"/>
            <a:ext cx="1457453" cy="500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C02C643-D132-1EFE-60B6-7F54E7AA4867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4674443" y="4555313"/>
            <a:ext cx="897770" cy="105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8B11DC-6D69-964D-452C-E3E2592D33D0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7029666" y="5152747"/>
            <a:ext cx="1010998" cy="4565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6A641C-B8C1-A7E4-8A93-4738C1575802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>
          <a:xfrm>
            <a:off x="10339633" y="3013614"/>
            <a:ext cx="805859" cy="53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B84296-3CA7-0D4A-7585-98CBF640B142}"/>
              </a:ext>
            </a:extLst>
          </p:cNvPr>
          <p:cNvSpPr/>
          <p:nvPr/>
        </p:nvSpPr>
        <p:spPr>
          <a:xfrm>
            <a:off x="10530107" y="5392444"/>
            <a:ext cx="1233418" cy="6558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0C38B-BF95-C375-FCCF-9FD6C02DEC6B}"/>
              </a:ext>
            </a:extLst>
          </p:cNvPr>
          <p:cNvSpPr/>
          <p:nvPr/>
        </p:nvSpPr>
        <p:spPr>
          <a:xfrm>
            <a:off x="7747580" y="6349232"/>
            <a:ext cx="2328744" cy="257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371E3-C107-6595-E080-FEFB1870384D}"/>
              </a:ext>
            </a:extLst>
          </p:cNvPr>
          <p:cNvCxnSpPr>
            <a:cxnSpLocks/>
            <a:stCxn id="35" idx="1"/>
            <a:endCxn id="23" idx="2"/>
          </p:cNvCxnSpPr>
          <p:nvPr/>
        </p:nvCxnSpPr>
        <p:spPr>
          <a:xfrm rot="10800000">
            <a:off x="5524038" y="4361253"/>
            <a:ext cx="2223543" cy="2116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A81173C-1752-B6B5-4786-D848BFDE45D9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rot="5400000">
            <a:off x="10396675" y="5727899"/>
            <a:ext cx="429791" cy="1070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CE32B-91EA-BCE8-11F0-165DD07AD500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6560807" y="3890129"/>
            <a:ext cx="750833" cy="18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5E4C9D-5D4C-4A82-0D0C-19A3D8F85854}"/>
              </a:ext>
            </a:extLst>
          </p:cNvPr>
          <p:cNvSpPr/>
          <p:nvPr/>
        </p:nvSpPr>
        <p:spPr>
          <a:xfrm>
            <a:off x="2634464" y="4713526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BE2EA8-6A6C-742E-DB56-BD4B87DC3879}"/>
              </a:ext>
            </a:extLst>
          </p:cNvPr>
          <p:cNvSpPr/>
          <p:nvPr/>
        </p:nvSpPr>
        <p:spPr>
          <a:xfrm>
            <a:off x="2634464" y="5488998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B0115DD-6C5B-7F4B-DF52-36E745F2636A}"/>
              </a:ext>
            </a:extLst>
          </p:cNvPr>
          <p:cNvCxnSpPr>
            <a:cxnSpLocks/>
            <a:stCxn id="33" idx="1"/>
            <a:endCxn id="24" idx="2"/>
          </p:cNvCxnSpPr>
          <p:nvPr/>
        </p:nvCxnSpPr>
        <p:spPr>
          <a:xfrm rot="10800000">
            <a:off x="9640385" y="5170993"/>
            <a:ext cx="889723" cy="5493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9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5773D0-C37E-9C05-B77B-5F6B6121F07D}"/>
              </a:ext>
            </a:extLst>
          </p:cNvPr>
          <p:cNvCxnSpPr>
            <a:cxnSpLocks/>
          </p:cNvCxnSpPr>
          <p:nvPr/>
        </p:nvCxnSpPr>
        <p:spPr>
          <a:xfrm>
            <a:off x="2448023" y="4092690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0EA74-0A93-EEDA-0910-E3EA57614FA3}"/>
              </a:ext>
            </a:extLst>
          </p:cNvPr>
          <p:cNvCxnSpPr>
            <a:cxnSpLocks/>
          </p:cNvCxnSpPr>
          <p:nvPr/>
        </p:nvCxnSpPr>
        <p:spPr>
          <a:xfrm>
            <a:off x="4587468" y="4092187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B24E6C-FF12-A113-D855-3B3E94D1D2ED}"/>
              </a:ext>
            </a:extLst>
          </p:cNvPr>
          <p:cNvCxnSpPr>
            <a:cxnSpLocks/>
          </p:cNvCxnSpPr>
          <p:nvPr/>
        </p:nvCxnSpPr>
        <p:spPr>
          <a:xfrm>
            <a:off x="7257438" y="4092187"/>
            <a:ext cx="4736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3B56B-728D-EBF8-18E3-FE5C3C2D903A}"/>
              </a:ext>
            </a:extLst>
          </p:cNvPr>
          <p:cNvSpPr/>
          <p:nvPr/>
        </p:nvSpPr>
        <p:spPr>
          <a:xfrm>
            <a:off x="1654718" y="3673396"/>
            <a:ext cx="517762" cy="20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BF17B-D989-5AFC-5841-32D23ABD26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172480" y="3777104"/>
            <a:ext cx="273836" cy="315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34FA3C-F52C-15AA-2C79-5E714A85CC72}"/>
              </a:ext>
            </a:extLst>
          </p:cNvPr>
          <p:cNvSpPr/>
          <p:nvPr/>
        </p:nvSpPr>
        <p:spPr>
          <a:xfrm>
            <a:off x="7289876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732956E-8452-2D20-CD6F-16E3689554EE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 rot="10800000" flipV="1">
            <a:off x="7650160" y="4358819"/>
            <a:ext cx="1804015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52D1CC-1E38-AE71-F2E5-AD057FE9CDFD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 single cluster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8760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5773D0-C37E-9C05-B77B-5F6B6121F07D}"/>
              </a:ext>
            </a:extLst>
          </p:cNvPr>
          <p:cNvCxnSpPr>
            <a:cxnSpLocks/>
          </p:cNvCxnSpPr>
          <p:nvPr/>
        </p:nvCxnSpPr>
        <p:spPr>
          <a:xfrm>
            <a:off x="2448023" y="4092690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00EA74-0A93-EEDA-0910-E3EA57614FA3}"/>
              </a:ext>
            </a:extLst>
          </p:cNvPr>
          <p:cNvCxnSpPr>
            <a:cxnSpLocks/>
          </p:cNvCxnSpPr>
          <p:nvPr/>
        </p:nvCxnSpPr>
        <p:spPr>
          <a:xfrm>
            <a:off x="4587468" y="4092187"/>
            <a:ext cx="20776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B24E6C-FF12-A113-D855-3B3E94D1D2ED}"/>
              </a:ext>
            </a:extLst>
          </p:cNvPr>
          <p:cNvCxnSpPr>
            <a:cxnSpLocks/>
          </p:cNvCxnSpPr>
          <p:nvPr/>
        </p:nvCxnSpPr>
        <p:spPr>
          <a:xfrm>
            <a:off x="7257438" y="4092187"/>
            <a:ext cx="4736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3B56B-728D-EBF8-18E3-FE5C3C2D903A}"/>
              </a:ext>
            </a:extLst>
          </p:cNvPr>
          <p:cNvSpPr/>
          <p:nvPr/>
        </p:nvSpPr>
        <p:spPr>
          <a:xfrm>
            <a:off x="1654718" y="3673396"/>
            <a:ext cx="517762" cy="20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BF17B-D989-5AFC-5841-32D23ABD26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172480" y="3777104"/>
            <a:ext cx="273836" cy="3150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A78C79-E084-DA08-47C0-8873B0933748}"/>
              </a:ext>
            </a:extLst>
          </p:cNvPr>
          <p:cNvSpPr/>
          <p:nvPr/>
        </p:nvSpPr>
        <p:spPr>
          <a:xfrm>
            <a:off x="2531573" y="3753909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3CA43C-D52E-774C-6D75-C54880DD4CB2}"/>
              </a:ext>
            </a:extLst>
          </p:cNvPr>
          <p:cNvSpPr/>
          <p:nvPr/>
        </p:nvSpPr>
        <p:spPr>
          <a:xfrm>
            <a:off x="3543889" y="3753909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139E0C-CA73-9D6D-ACCA-B9177B5BC8CB}"/>
              </a:ext>
            </a:extLst>
          </p:cNvPr>
          <p:cNvSpPr/>
          <p:nvPr/>
        </p:nvSpPr>
        <p:spPr>
          <a:xfrm>
            <a:off x="4665082" y="3760173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3BB9F-6075-CF61-3F58-984C4D369398}"/>
              </a:ext>
            </a:extLst>
          </p:cNvPr>
          <p:cNvSpPr/>
          <p:nvPr/>
        </p:nvSpPr>
        <p:spPr>
          <a:xfrm>
            <a:off x="5663016" y="3760173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57B8DE-02BB-1F35-AC87-A1E73FEC3098}"/>
              </a:ext>
            </a:extLst>
          </p:cNvPr>
          <p:cNvSpPr/>
          <p:nvPr/>
        </p:nvSpPr>
        <p:spPr>
          <a:xfrm>
            <a:off x="11189602" y="4520671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47CA27-326E-8860-7458-4B7D61DF747C}"/>
              </a:ext>
            </a:extLst>
          </p:cNvPr>
          <p:cNvCxnSpPr>
            <a:cxnSpLocks/>
            <a:stCxn id="59" idx="6"/>
            <a:endCxn id="6" idx="0"/>
          </p:cNvCxnSpPr>
          <p:nvPr/>
        </p:nvCxnSpPr>
        <p:spPr>
          <a:xfrm>
            <a:off x="9872250" y="4358820"/>
            <a:ext cx="1681970" cy="161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443B7B-C900-91F3-A355-ED7432051A1D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9A6239-3353-E3AE-B22D-636374ACFC52}"/>
              </a:ext>
            </a:extLst>
          </p:cNvPr>
          <p:cNvCxnSpPr>
            <a:cxnSpLocks/>
            <a:stCxn id="59" idx="2"/>
            <a:endCxn id="22" idx="0"/>
          </p:cNvCxnSpPr>
          <p:nvPr/>
        </p:nvCxnSpPr>
        <p:spPr>
          <a:xfrm rot="10800000" flipV="1">
            <a:off x="7653236" y="4358819"/>
            <a:ext cx="180093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FB1FA6-61E8-3758-ECF6-BF2CA121399E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Advanced single cluster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328176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Cluster #2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Cluster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141" idx="2"/>
          </p:cNvCxnSpPr>
          <p:nvPr/>
        </p:nvCxnSpPr>
        <p:spPr>
          <a:xfrm flipV="1">
            <a:off x="3143315" y="5518160"/>
            <a:ext cx="347502" cy="470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57B8DE-02BB-1F35-AC87-A1E73FEC3098}"/>
              </a:ext>
            </a:extLst>
          </p:cNvPr>
          <p:cNvSpPr/>
          <p:nvPr/>
        </p:nvSpPr>
        <p:spPr>
          <a:xfrm>
            <a:off x="11189602" y="4520671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47CA27-326E-8860-7458-4B7D61DF747C}"/>
              </a:ext>
            </a:extLst>
          </p:cNvPr>
          <p:cNvCxnSpPr>
            <a:cxnSpLocks/>
            <a:stCxn id="59" idx="6"/>
            <a:endCxn id="6" idx="0"/>
          </p:cNvCxnSpPr>
          <p:nvPr/>
        </p:nvCxnSpPr>
        <p:spPr>
          <a:xfrm>
            <a:off x="9872250" y="4358820"/>
            <a:ext cx="1681970" cy="161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C1DA30-9A48-3949-28B6-9F08A5CE4FD8}"/>
              </a:ext>
            </a:extLst>
          </p:cNvPr>
          <p:cNvSpPr/>
          <p:nvPr/>
        </p:nvSpPr>
        <p:spPr>
          <a:xfrm>
            <a:off x="4632216" y="3645491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1C8444-A248-9B13-E168-AE779916FF1F}"/>
              </a:ext>
            </a:extLst>
          </p:cNvPr>
          <p:cNvSpPr/>
          <p:nvPr/>
        </p:nvSpPr>
        <p:spPr>
          <a:xfrm>
            <a:off x="4639297" y="4673141"/>
            <a:ext cx="567142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31D803-F11E-4625-63F0-CE5EC98424E0}"/>
              </a:ext>
            </a:extLst>
          </p:cNvPr>
          <p:cNvSpPr/>
          <p:nvPr/>
        </p:nvSpPr>
        <p:spPr>
          <a:xfrm>
            <a:off x="5240792" y="3649116"/>
            <a:ext cx="767783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FC9E3F-A468-0646-D1AE-64BDD00CCCF6}"/>
              </a:ext>
            </a:extLst>
          </p:cNvPr>
          <p:cNvSpPr/>
          <p:nvPr/>
        </p:nvSpPr>
        <p:spPr>
          <a:xfrm>
            <a:off x="6068441" y="3656383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1A986F-AEA0-C39F-9AF6-9A7D8F8D7A4C}"/>
              </a:ext>
            </a:extLst>
          </p:cNvPr>
          <p:cNvSpPr/>
          <p:nvPr/>
        </p:nvSpPr>
        <p:spPr>
          <a:xfrm>
            <a:off x="6046216" y="4673141"/>
            <a:ext cx="55705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579552-F630-4AE3-2909-BED6D27EB102}"/>
              </a:ext>
            </a:extLst>
          </p:cNvPr>
          <p:cNvSpPr/>
          <p:nvPr/>
        </p:nvSpPr>
        <p:spPr>
          <a:xfrm>
            <a:off x="4631467" y="4171587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A982A7-5F7E-5434-097A-505E19683CE9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4914698" y="4009798"/>
            <a:ext cx="562175" cy="200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E646F6-3053-B084-1144-0E46DF2FED3F}"/>
              </a:ext>
            </a:extLst>
          </p:cNvPr>
          <p:cNvCxnSpPr>
            <a:cxnSpLocks/>
            <a:stCxn id="27" idx="2"/>
            <a:endCxn id="47" idx="7"/>
          </p:cNvCxnSpPr>
          <p:nvPr/>
        </p:nvCxnSpPr>
        <p:spPr>
          <a:xfrm flipH="1">
            <a:off x="5772497" y="4013423"/>
            <a:ext cx="574473" cy="19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F072172-A90F-D51E-5490-74D57A9AAB3E}"/>
              </a:ext>
            </a:extLst>
          </p:cNvPr>
          <p:cNvCxnSpPr>
            <a:cxnSpLocks/>
            <a:stCxn id="28" idx="0"/>
            <a:endCxn id="47" idx="5"/>
          </p:cNvCxnSpPr>
          <p:nvPr/>
        </p:nvCxnSpPr>
        <p:spPr>
          <a:xfrm flipH="1" flipV="1">
            <a:off x="5772497" y="4507324"/>
            <a:ext cx="552248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5095637-F123-661A-601E-59FF2AF5F118}"/>
              </a:ext>
            </a:extLst>
          </p:cNvPr>
          <p:cNvCxnSpPr>
            <a:cxnSpLocks/>
            <a:stCxn id="47" idx="3"/>
            <a:endCxn id="21" idx="0"/>
          </p:cNvCxnSpPr>
          <p:nvPr/>
        </p:nvCxnSpPr>
        <p:spPr>
          <a:xfrm flipH="1">
            <a:off x="4922868" y="4507324"/>
            <a:ext cx="554005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302AC0-AA1B-F959-3FA8-AE2E8E99FB3C}"/>
              </a:ext>
            </a:extLst>
          </p:cNvPr>
          <p:cNvCxnSpPr>
            <a:cxnSpLocks/>
            <a:stCxn id="47" idx="2"/>
            <a:endCxn id="36" idx="3"/>
          </p:cNvCxnSpPr>
          <p:nvPr/>
        </p:nvCxnSpPr>
        <p:spPr>
          <a:xfrm flipH="1" flipV="1">
            <a:off x="5196431" y="4353741"/>
            <a:ext cx="219216" cy="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7101E93-49DF-9877-CA8D-BD55D57D22E9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H="1" flipV="1">
            <a:off x="5624684" y="4013423"/>
            <a:ext cx="1" cy="135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706CF2A-86E5-7C4E-8AA9-669EF0263A92}"/>
              </a:ext>
            </a:extLst>
          </p:cNvPr>
          <p:cNvSpPr/>
          <p:nvPr/>
        </p:nvSpPr>
        <p:spPr>
          <a:xfrm>
            <a:off x="2451092" y="3068842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Cluster #1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1CA0E3-4B21-403D-E1EC-6F2CF54DF57B}"/>
              </a:ext>
            </a:extLst>
          </p:cNvPr>
          <p:cNvGrpSpPr/>
          <p:nvPr/>
        </p:nvGrpSpPr>
        <p:grpSpPr>
          <a:xfrm>
            <a:off x="3281779" y="4153397"/>
            <a:ext cx="418076" cy="419866"/>
            <a:chOff x="2331244" y="2538413"/>
            <a:chExt cx="609036" cy="603240"/>
          </a:xfrm>
        </p:grpSpPr>
        <p:sp>
          <p:nvSpPr>
            <p:cNvPr id="137" name="Arrow: Quad 136">
              <a:extLst>
                <a:ext uri="{FF2B5EF4-FFF2-40B4-BE49-F238E27FC236}">
                  <a16:creationId xmlns:a16="http://schemas.microsoft.com/office/drawing/2014/main" id="{8EA4DA89-7D22-6652-3CBD-215BF168346E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6EC7648-F034-0A37-FE96-01E8C99BC9DE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764ADE7-45CA-96BD-5808-9D419FE4826F}"/>
              </a:ext>
            </a:extLst>
          </p:cNvPr>
          <p:cNvSpPr/>
          <p:nvPr/>
        </p:nvSpPr>
        <p:spPr>
          <a:xfrm>
            <a:off x="3146384" y="472875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624C7E-2B86-B471-406F-8482077DFABE}"/>
              </a:ext>
            </a:extLst>
          </p:cNvPr>
          <p:cNvCxnSpPr>
            <a:stCxn id="138" idx="4"/>
            <a:endCxn id="139" idx="0"/>
          </p:cNvCxnSpPr>
          <p:nvPr/>
        </p:nvCxnSpPr>
        <p:spPr>
          <a:xfrm>
            <a:off x="3490817" y="4573263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63486B6-9149-3829-53C8-2750ADD97444}"/>
              </a:ext>
            </a:extLst>
          </p:cNvPr>
          <p:cNvSpPr/>
          <p:nvPr/>
        </p:nvSpPr>
        <p:spPr>
          <a:xfrm>
            <a:off x="2971165" y="5152620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08083AD-0A65-2F89-C68C-4195A0CACA07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3490817" y="4948370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3C6D6E7-5292-E5B5-6873-37B812EA3DBA}"/>
              </a:ext>
            </a:extLst>
          </p:cNvPr>
          <p:cNvSpPr/>
          <p:nvPr/>
        </p:nvSpPr>
        <p:spPr>
          <a:xfrm>
            <a:off x="2498348" y="3649942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A09B2F68-F862-3C56-AD18-2253D33C94E8}"/>
              </a:ext>
            </a:extLst>
          </p:cNvPr>
          <p:cNvSpPr/>
          <p:nvPr/>
        </p:nvSpPr>
        <p:spPr>
          <a:xfrm>
            <a:off x="2505429" y="4677592"/>
            <a:ext cx="567142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F3DC442-E318-46A1-4E5A-A459BCCB6490}"/>
              </a:ext>
            </a:extLst>
          </p:cNvPr>
          <p:cNvSpPr/>
          <p:nvPr/>
        </p:nvSpPr>
        <p:spPr>
          <a:xfrm>
            <a:off x="3106924" y="3653567"/>
            <a:ext cx="767783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13FB5088-30D7-0A0A-F68C-2DC459292DDA}"/>
              </a:ext>
            </a:extLst>
          </p:cNvPr>
          <p:cNvSpPr/>
          <p:nvPr/>
        </p:nvSpPr>
        <p:spPr>
          <a:xfrm>
            <a:off x="3934573" y="3660834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20A4CC3-CF01-E153-C6A5-6CC82C5732F7}"/>
              </a:ext>
            </a:extLst>
          </p:cNvPr>
          <p:cNvSpPr/>
          <p:nvPr/>
        </p:nvSpPr>
        <p:spPr>
          <a:xfrm>
            <a:off x="3912348" y="4677592"/>
            <a:ext cx="55705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46B3215-C893-B0DC-1B1E-8BDE9C219491}"/>
              </a:ext>
            </a:extLst>
          </p:cNvPr>
          <p:cNvSpPr/>
          <p:nvPr/>
        </p:nvSpPr>
        <p:spPr>
          <a:xfrm>
            <a:off x="2497599" y="4176038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5CFB29-A2D2-05B3-C92D-D81E0DFD5FF7}"/>
              </a:ext>
            </a:extLst>
          </p:cNvPr>
          <p:cNvCxnSpPr>
            <a:cxnSpLocks/>
            <a:stCxn id="143" idx="2"/>
            <a:endCxn id="138" idx="1"/>
          </p:cNvCxnSpPr>
          <p:nvPr/>
        </p:nvCxnSpPr>
        <p:spPr>
          <a:xfrm>
            <a:off x="2780830" y="4014249"/>
            <a:ext cx="562175" cy="200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CA351-F7BB-A812-6447-3765557F73D4}"/>
              </a:ext>
            </a:extLst>
          </p:cNvPr>
          <p:cNvCxnSpPr>
            <a:cxnSpLocks/>
            <a:stCxn id="146" idx="2"/>
            <a:endCxn id="138" idx="7"/>
          </p:cNvCxnSpPr>
          <p:nvPr/>
        </p:nvCxnSpPr>
        <p:spPr>
          <a:xfrm flipH="1">
            <a:off x="3638629" y="4017874"/>
            <a:ext cx="574473" cy="19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CA3988-8A26-B42F-273D-3440BF02855D}"/>
              </a:ext>
            </a:extLst>
          </p:cNvPr>
          <p:cNvCxnSpPr>
            <a:cxnSpLocks/>
            <a:stCxn id="147" idx="0"/>
            <a:endCxn id="138" idx="5"/>
          </p:cNvCxnSpPr>
          <p:nvPr/>
        </p:nvCxnSpPr>
        <p:spPr>
          <a:xfrm flipH="1" flipV="1">
            <a:off x="3638629" y="4511775"/>
            <a:ext cx="552248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BC53F65-5C75-39F4-90A3-946AE765E505}"/>
              </a:ext>
            </a:extLst>
          </p:cNvPr>
          <p:cNvCxnSpPr>
            <a:cxnSpLocks/>
            <a:stCxn id="138" idx="3"/>
            <a:endCxn id="144" idx="0"/>
          </p:cNvCxnSpPr>
          <p:nvPr/>
        </p:nvCxnSpPr>
        <p:spPr>
          <a:xfrm flipH="1">
            <a:off x="2789000" y="4511775"/>
            <a:ext cx="554005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A573A4F-C791-85AD-371D-B5938BD45E7E}"/>
              </a:ext>
            </a:extLst>
          </p:cNvPr>
          <p:cNvCxnSpPr>
            <a:cxnSpLocks/>
            <a:stCxn id="138" idx="2"/>
            <a:endCxn id="148" idx="3"/>
          </p:cNvCxnSpPr>
          <p:nvPr/>
        </p:nvCxnSpPr>
        <p:spPr>
          <a:xfrm flipH="1" flipV="1">
            <a:off x="3062563" y="4358192"/>
            <a:ext cx="219216" cy="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E4ED9D-BBE0-0223-BA4A-9EA690A68474}"/>
              </a:ext>
            </a:extLst>
          </p:cNvPr>
          <p:cNvCxnSpPr>
            <a:cxnSpLocks/>
            <a:stCxn id="138" idx="0"/>
            <a:endCxn id="145" idx="2"/>
          </p:cNvCxnSpPr>
          <p:nvPr/>
        </p:nvCxnSpPr>
        <p:spPr>
          <a:xfrm flipH="1" flipV="1">
            <a:off x="3490816" y="4017874"/>
            <a:ext cx="1" cy="135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EE80251C-F7CF-499B-10D8-292BCE71F390}"/>
              </a:ext>
            </a:extLst>
          </p:cNvPr>
          <p:cNvSpPr/>
          <p:nvPr/>
        </p:nvSpPr>
        <p:spPr>
          <a:xfrm>
            <a:off x="3563606" y="1362674"/>
            <a:ext cx="1940891" cy="47896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Cluster Management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(e.g. Rancher, </a:t>
            </a:r>
            <a:r>
              <a:rPr lang="en-US" sz="800" b="1" dirty="0" err="1">
                <a:solidFill>
                  <a:schemeClr val="tx1"/>
                </a:solidFill>
              </a:rPr>
              <a:t>KubeSphere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NearbyOne</a:t>
            </a:r>
            <a:r>
              <a:rPr lang="en-US" sz="8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11C334-279F-8EE0-37EA-CF268B809634}"/>
              </a:ext>
            </a:extLst>
          </p:cNvPr>
          <p:cNvCxnSpPr>
            <a:cxnSpLocks/>
            <a:stCxn id="135" idx="0"/>
            <a:endCxn id="156" idx="2"/>
          </p:cNvCxnSpPr>
          <p:nvPr/>
        </p:nvCxnSpPr>
        <p:spPr>
          <a:xfrm flipV="1">
            <a:off x="3485141" y="1841643"/>
            <a:ext cx="1048911" cy="1227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F0991FB-F104-4552-A47B-2E1A06527DC5}"/>
              </a:ext>
            </a:extLst>
          </p:cNvPr>
          <p:cNvCxnSpPr>
            <a:cxnSpLocks/>
            <a:stCxn id="42" idx="0"/>
            <a:endCxn id="156" idx="2"/>
          </p:cNvCxnSpPr>
          <p:nvPr/>
        </p:nvCxnSpPr>
        <p:spPr>
          <a:xfrm flipH="1" flipV="1">
            <a:off x="4534052" y="1841643"/>
            <a:ext cx="1084957" cy="12227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01C1D0F-43A0-1E94-1854-6ABFA715673C}"/>
              </a:ext>
            </a:extLst>
          </p:cNvPr>
          <p:cNvSpPr/>
          <p:nvPr/>
        </p:nvSpPr>
        <p:spPr>
          <a:xfrm>
            <a:off x="5767687" y="3214790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dUPF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07D374F-151A-2861-BF5C-1207F6A59F6C}"/>
              </a:ext>
            </a:extLst>
          </p:cNvPr>
          <p:cNvSpPr/>
          <p:nvPr/>
        </p:nvSpPr>
        <p:spPr>
          <a:xfrm>
            <a:off x="3633854" y="3195295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dUPF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06EF65D-7234-7225-72B4-84C114B3E05B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 cluster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37138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904053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processing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Vehicle sends measurements to Vehicle API service (provided by </a:t>
            </a:r>
            <a:r>
              <a:rPr lang="en-US" sz="1000" dirty="0" err="1"/>
              <a:t>Idneo</a:t>
            </a:r>
            <a:r>
              <a:rPr lang="en-US" sz="1000" dirty="0"/>
              <a:t> – data preprocessing +Redis DB)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is received by antenna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enters data(IPv4/IPv6) network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the closest Kubernetes Edge node using (</a:t>
            </a:r>
            <a:r>
              <a:rPr lang="en-US" sz="1000" dirty="0" err="1"/>
              <a:t>i</a:t>
            </a:r>
            <a:r>
              <a:rPr lang="en-US" sz="1000" dirty="0"/>
              <a:t>) Anycast IP address, shared by all Edge Nodes, and (ii) </a:t>
            </a:r>
            <a:r>
              <a:rPr lang="en-US" sz="1000" dirty="0" err="1"/>
              <a:t>nodePort</a:t>
            </a:r>
            <a:r>
              <a:rPr lang="en-US" sz="1000" dirty="0"/>
              <a:t> defined in </a:t>
            </a:r>
            <a:r>
              <a:rPr lang="en-US" sz="1000" dirty="0" err="1"/>
              <a:t>NodePort</a:t>
            </a:r>
            <a:r>
              <a:rPr lang="en-US" sz="1000" dirty="0"/>
              <a:t> service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Edge Node receives the data, checks the IP table in </a:t>
            </a:r>
            <a:r>
              <a:rPr lang="en-US" sz="1000" dirty="0" err="1"/>
              <a:t>kube</a:t>
            </a:r>
            <a:r>
              <a:rPr lang="en-US" sz="1000" dirty="0"/>
              <a:t>-proxy, and forwards it to local Pod A as the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Vehicle API service, the packet is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Vehicle API service forwards the data to the ML prediction service(</a:t>
            </a:r>
            <a:r>
              <a:rPr lang="en-US" sz="1000" dirty="0" err="1"/>
              <a:t>Kserve</a:t>
            </a:r>
            <a:r>
              <a:rPr lang="en-US" sz="1000" dirty="0"/>
              <a:t> inference)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Pod B as </a:t>
            </a:r>
            <a:r>
              <a:rPr lang="en-US" sz="1000" dirty="0" err="1"/>
              <a:t>Kserve</a:t>
            </a:r>
            <a:r>
              <a:rPr lang="en-US" sz="1000" dirty="0"/>
              <a:t> inference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 err="1"/>
              <a:t>Kserve</a:t>
            </a:r>
            <a:r>
              <a:rPr lang="en-US" sz="1000" dirty="0"/>
              <a:t> inference service</a:t>
            </a:r>
            <a:r>
              <a:rPr lang="en-US" sz="1000" dirty="0">
                <a:solidFill>
                  <a:schemeClr val="dk1"/>
                </a:solidFill>
              </a:rPr>
              <a:t>, the packet is dropped</a:t>
            </a:r>
            <a:endParaRPr lang="en-US" sz="1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or ML prediction service pod periodically queries local Redis DB in Vehicle API service – as Vehicle API service is also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/>
              <a:t>Vehicle API service</a:t>
            </a:r>
            <a:r>
              <a:rPr lang="en-US" sz="1000" dirty="0">
                <a:solidFill>
                  <a:schemeClr val="dk1"/>
                </a:solidFill>
              </a:rPr>
              <a:t>, the queries/requests are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inference service pushes the data into Prometheus</a:t>
            </a:r>
          </a:p>
          <a:p>
            <a:pPr marL="228600" indent="-228600">
              <a:buAutoNum type="arabicPeriod"/>
            </a:pPr>
            <a:r>
              <a:rPr lang="en-US" sz="1000" dirty="0"/>
              <a:t>Grafana periodically queries data from Prometheus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79484"/>
              </p:ext>
            </p:extLst>
          </p:nvPr>
        </p:nvGraphicFramePr>
        <p:xfrm>
          <a:off x="9040533" y="60189"/>
          <a:ext cx="3100475" cy="29077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4CEDC5-8889-54D9-2C8F-989CB7BD925A}"/>
              </a:ext>
            </a:extLst>
          </p:cNvPr>
          <p:cNvSpPr/>
          <p:nvPr/>
        </p:nvSpPr>
        <p:spPr>
          <a:xfrm>
            <a:off x="488950" y="4025971"/>
            <a:ext cx="2968862" cy="1811428"/>
          </a:xfrm>
          <a:custGeom>
            <a:avLst/>
            <a:gdLst>
              <a:gd name="connsiteX0" fmla="*/ 0 w 2968862"/>
              <a:gd name="connsiteY0" fmla="*/ 1622571 h 1854756"/>
              <a:gd name="connsiteX1" fmla="*/ 501650 w 2968862"/>
              <a:gd name="connsiteY1" fmla="*/ 1774971 h 1854756"/>
              <a:gd name="connsiteX2" fmla="*/ 2686050 w 2968862"/>
              <a:gd name="connsiteY2" fmla="*/ 1768621 h 1854756"/>
              <a:gd name="connsiteX3" fmla="*/ 2921000 w 2968862"/>
              <a:gd name="connsiteY3" fmla="*/ 714521 h 1854756"/>
              <a:gd name="connsiteX4" fmla="*/ 2495550 w 2968862"/>
              <a:gd name="connsiteY4" fmla="*/ 435121 h 1854756"/>
              <a:gd name="connsiteX5" fmla="*/ 2419350 w 2968862"/>
              <a:gd name="connsiteY5" fmla="*/ 41421 h 1854756"/>
              <a:gd name="connsiteX6" fmla="*/ 2413000 w 2968862"/>
              <a:gd name="connsiteY6" fmla="*/ 9671 h 1854756"/>
              <a:gd name="connsiteX7" fmla="*/ 2413000 w 2968862"/>
              <a:gd name="connsiteY7" fmla="*/ 22371 h 18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8862" h="1854756">
                <a:moveTo>
                  <a:pt x="0" y="1622571"/>
                </a:moveTo>
                <a:cubicBezTo>
                  <a:pt x="26987" y="1686600"/>
                  <a:pt x="53975" y="1750629"/>
                  <a:pt x="501650" y="1774971"/>
                </a:cubicBezTo>
                <a:cubicBezTo>
                  <a:pt x="949325" y="1799313"/>
                  <a:pt x="2282825" y="1945363"/>
                  <a:pt x="2686050" y="1768621"/>
                </a:cubicBezTo>
                <a:cubicBezTo>
                  <a:pt x="3089275" y="1591879"/>
                  <a:pt x="2952750" y="936771"/>
                  <a:pt x="2921000" y="714521"/>
                </a:cubicBezTo>
                <a:cubicBezTo>
                  <a:pt x="2889250" y="492271"/>
                  <a:pt x="2579158" y="547304"/>
                  <a:pt x="2495550" y="435121"/>
                </a:cubicBezTo>
                <a:cubicBezTo>
                  <a:pt x="2411942" y="322938"/>
                  <a:pt x="2433108" y="112329"/>
                  <a:pt x="2419350" y="41421"/>
                </a:cubicBezTo>
                <a:cubicBezTo>
                  <a:pt x="2405592" y="-29487"/>
                  <a:pt x="2414058" y="12846"/>
                  <a:pt x="2413000" y="9671"/>
                </a:cubicBezTo>
                <a:cubicBezTo>
                  <a:pt x="2411942" y="6496"/>
                  <a:pt x="2412471" y="14433"/>
                  <a:pt x="2413000" y="22371"/>
                </a:cubicBezTo>
              </a:path>
            </a:pathLst>
          </a:custGeom>
          <a:ln w="15875" cap="sq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05EEC3-D4E1-247B-B57F-1CFFA8E6E0AB}"/>
              </a:ext>
            </a:extLst>
          </p:cNvPr>
          <p:cNvSpPr/>
          <p:nvPr/>
        </p:nvSpPr>
        <p:spPr>
          <a:xfrm>
            <a:off x="3028950" y="4006197"/>
            <a:ext cx="959873" cy="749957"/>
          </a:xfrm>
          <a:custGeom>
            <a:avLst/>
            <a:gdLst>
              <a:gd name="connsiteX0" fmla="*/ 0 w 959873"/>
              <a:gd name="connsiteY0" fmla="*/ 30816 h 749957"/>
              <a:gd name="connsiteX1" fmla="*/ 180975 w 959873"/>
              <a:gd name="connsiteY1" fmla="*/ 197503 h 749957"/>
              <a:gd name="connsiteX2" fmla="*/ 485775 w 959873"/>
              <a:gd name="connsiteY2" fmla="*/ 749953 h 749957"/>
              <a:gd name="connsiteX3" fmla="*/ 671513 w 959873"/>
              <a:gd name="connsiteY3" fmla="*/ 207028 h 749957"/>
              <a:gd name="connsiteX4" fmla="*/ 923925 w 959873"/>
              <a:gd name="connsiteY4" fmla="*/ 21291 h 749957"/>
              <a:gd name="connsiteX5" fmla="*/ 952500 w 959873"/>
              <a:gd name="connsiteY5" fmla="*/ 11766 h 7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873" h="749957">
                <a:moveTo>
                  <a:pt x="0" y="30816"/>
                </a:moveTo>
                <a:cubicBezTo>
                  <a:pt x="50006" y="54231"/>
                  <a:pt x="100013" y="77647"/>
                  <a:pt x="180975" y="197503"/>
                </a:cubicBezTo>
                <a:cubicBezTo>
                  <a:pt x="261938" y="317359"/>
                  <a:pt x="404019" y="748366"/>
                  <a:pt x="485775" y="749953"/>
                </a:cubicBezTo>
                <a:cubicBezTo>
                  <a:pt x="567531" y="751541"/>
                  <a:pt x="598488" y="328472"/>
                  <a:pt x="671513" y="207028"/>
                </a:cubicBezTo>
                <a:cubicBezTo>
                  <a:pt x="744538" y="85584"/>
                  <a:pt x="877094" y="53835"/>
                  <a:pt x="923925" y="21291"/>
                </a:cubicBezTo>
                <a:cubicBezTo>
                  <a:pt x="970756" y="-11253"/>
                  <a:pt x="961628" y="256"/>
                  <a:pt x="952500" y="11766"/>
                </a:cubicBezTo>
              </a:path>
            </a:pathLst>
          </a:custGeom>
          <a:ln w="15875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8D527E-9852-CB3C-54B9-6FFDEE1B27A9}"/>
              </a:ext>
            </a:extLst>
          </p:cNvPr>
          <p:cNvSpPr/>
          <p:nvPr/>
        </p:nvSpPr>
        <p:spPr>
          <a:xfrm>
            <a:off x="3584013" y="4002069"/>
            <a:ext cx="5978291" cy="1933005"/>
          </a:xfrm>
          <a:custGeom>
            <a:avLst/>
            <a:gdLst>
              <a:gd name="connsiteX0" fmla="*/ 448237 w 5978291"/>
              <a:gd name="connsiteY0" fmla="*/ 23831 h 1933005"/>
              <a:gd name="connsiteX1" fmla="*/ 118037 w 5978291"/>
              <a:gd name="connsiteY1" fmla="*/ 531831 h 1933005"/>
              <a:gd name="connsiteX2" fmla="*/ 511737 w 5978291"/>
              <a:gd name="connsiteY2" fmla="*/ 1770081 h 1933005"/>
              <a:gd name="connsiteX3" fmla="*/ 5210737 w 5978291"/>
              <a:gd name="connsiteY3" fmla="*/ 1795481 h 1933005"/>
              <a:gd name="connsiteX4" fmla="*/ 5947337 w 5978291"/>
              <a:gd name="connsiteY4" fmla="*/ 633431 h 1933005"/>
              <a:gd name="connsiteX5" fmla="*/ 4956737 w 5978291"/>
              <a:gd name="connsiteY5" fmla="*/ 417531 h 1933005"/>
              <a:gd name="connsiteX6" fmla="*/ 4785287 w 5978291"/>
              <a:gd name="connsiteY6" fmla="*/ 42881 h 1933005"/>
              <a:gd name="connsiteX7" fmla="*/ 4778937 w 5978291"/>
              <a:gd name="connsiteY7" fmla="*/ 23831 h 193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8291" h="1933005">
                <a:moveTo>
                  <a:pt x="448237" y="23831"/>
                </a:moveTo>
                <a:cubicBezTo>
                  <a:pt x="277845" y="132310"/>
                  <a:pt x="107454" y="240789"/>
                  <a:pt x="118037" y="531831"/>
                </a:cubicBezTo>
                <a:cubicBezTo>
                  <a:pt x="128620" y="822873"/>
                  <a:pt x="-337046" y="1559473"/>
                  <a:pt x="511737" y="1770081"/>
                </a:cubicBezTo>
                <a:cubicBezTo>
                  <a:pt x="1360520" y="1980689"/>
                  <a:pt x="4304804" y="1984923"/>
                  <a:pt x="5210737" y="1795481"/>
                </a:cubicBezTo>
                <a:cubicBezTo>
                  <a:pt x="6116670" y="1606039"/>
                  <a:pt x="5989670" y="863089"/>
                  <a:pt x="5947337" y="633431"/>
                </a:cubicBezTo>
                <a:cubicBezTo>
                  <a:pt x="5905004" y="403773"/>
                  <a:pt x="5150412" y="515956"/>
                  <a:pt x="4956737" y="417531"/>
                </a:cubicBezTo>
                <a:cubicBezTo>
                  <a:pt x="4763062" y="319106"/>
                  <a:pt x="4814920" y="108498"/>
                  <a:pt x="4785287" y="42881"/>
                </a:cubicBezTo>
                <a:cubicBezTo>
                  <a:pt x="4755654" y="-22736"/>
                  <a:pt x="4767295" y="547"/>
                  <a:pt x="4778937" y="23831"/>
                </a:cubicBezTo>
              </a:path>
            </a:pathLst>
          </a:cu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6B580-4B85-F701-9D2B-2110F44965E4}"/>
              </a:ext>
            </a:extLst>
          </p:cNvPr>
          <p:cNvSpPr txBox="1"/>
          <p:nvPr/>
        </p:nvSpPr>
        <p:spPr>
          <a:xfrm>
            <a:off x="984050" y="555540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05E08-07FA-BD72-E490-44EDBB692564}"/>
              </a:ext>
            </a:extLst>
          </p:cNvPr>
          <p:cNvSpPr txBox="1"/>
          <p:nvPr/>
        </p:nvSpPr>
        <p:spPr>
          <a:xfrm>
            <a:off x="3882204" y="5541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9A3BB-20AB-9F97-2189-4B6302E6A135}"/>
              </a:ext>
            </a:extLst>
          </p:cNvPr>
          <p:cNvSpPr txBox="1"/>
          <p:nvPr/>
        </p:nvSpPr>
        <p:spPr>
          <a:xfrm>
            <a:off x="3081514" y="39663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E98B870-F1DD-5D05-C0D5-5E7EF498C28A}"/>
              </a:ext>
            </a:extLst>
          </p:cNvPr>
          <p:cNvSpPr/>
          <p:nvPr/>
        </p:nvSpPr>
        <p:spPr>
          <a:xfrm>
            <a:off x="8496300" y="4048125"/>
            <a:ext cx="3048000" cy="734230"/>
          </a:xfrm>
          <a:custGeom>
            <a:avLst/>
            <a:gdLst>
              <a:gd name="connsiteX0" fmla="*/ 0 w 3048000"/>
              <a:gd name="connsiteY0" fmla="*/ 0 h 734230"/>
              <a:gd name="connsiteX1" fmla="*/ 295275 w 3048000"/>
              <a:gd name="connsiteY1" fmla="*/ 209550 h 734230"/>
              <a:gd name="connsiteX2" fmla="*/ 990600 w 3048000"/>
              <a:gd name="connsiteY2" fmla="*/ 304800 h 734230"/>
              <a:gd name="connsiteX3" fmla="*/ 1133475 w 3048000"/>
              <a:gd name="connsiteY3" fmla="*/ 733425 h 734230"/>
              <a:gd name="connsiteX4" fmla="*/ 1266825 w 3048000"/>
              <a:gd name="connsiteY4" fmla="*/ 409575 h 734230"/>
              <a:gd name="connsiteX5" fmla="*/ 2152650 w 3048000"/>
              <a:gd name="connsiteY5" fmla="*/ 314325 h 734230"/>
              <a:gd name="connsiteX6" fmla="*/ 2886075 w 3048000"/>
              <a:gd name="connsiteY6" fmla="*/ 209550 h 734230"/>
              <a:gd name="connsiteX7" fmla="*/ 3048000 w 3048000"/>
              <a:gd name="connsiteY7" fmla="*/ 0 h 73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34230">
                <a:moveTo>
                  <a:pt x="0" y="0"/>
                </a:moveTo>
                <a:cubicBezTo>
                  <a:pt x="65087" y="79375"/>
                  <a:pt x="130175" y="158750"/>
                  <a:pt x="295275" y="209550"/>
                </a:cubicBezTo>
                <a:cubicBezTo>
                  <a:pt x="460375" y="260350"/>
                  <a:pt x="850900" y="217488"/>
                  <a:pt x="990600" y="304800"/>
                </a:cubicBezTo>
                <a:cubicBezTo>
                  <a:pt x="1130300" y="392112"/>
                  <a:pt x="1087438" y="715963"/>
                  <a:pt x="1133475" y="733425"/>
                </a:cubicBezTo>
                <a:cubicBezTo>
                  <a:pt x="1179512" y="750887"/>
                  <a:pt x="1096963" y="479425"/>
                  <a:pt x="1266825" y="409575"/>
                </a:cubicBezTo>
                <a:cubicBezTo>
                  <a:pt x="1436687" y="339725"/>
                  <a:pt x="1882775" y="347663"/>
                  <a:pt x="2152650" y="314325"/>
                </a:cubicBezTo>
                <a:cubicBezTo>
                  <a:pt x="2422525" y="280987"/>
                  <a:pt x="2736850" y="261937"/>
                  <a:pt x="2886075" y="209550"/>
                </a:cubicBezTo>
                <a:cubicBezTo>
                  <a:pt x="3035300" y="157163"/>
                  <a:pt x="3041650" y="78581"/>
                  <a:pt x="3048000" y="0"/>
                </a:cubicBezTo>
              </a:path>
            </a:pathLst>
          </a:custGeom>
          <a:noFill/>
          <a:ln w="15875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D8FBE5-707F-8080-FE9F-97645EA3CEDE}"/>
              </a:ext>
            </a:extLst>
          </p:cNvPr>
          <p:cNvSpPr txBox="1"/>
          <p:nvPr/>
        </p:nvSpPr>
        <p:spPr>
          <a:xfrm>
            <a:off x="9936723" y="43762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4C1857-002D-CF3B-4306-37F2153250C6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6BDDD1-F2B6-450D-4752-6F90CB5E98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4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698182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Kepler exporter uses </a:t>
            </a:r>
            <a:r>
              <a:rPr lang="en-US" sz="1000" dirty="0" err="1"/>
              <a:t>eBPF</a:t>
            </a:r>
            <a:r>
              <a:rPr lang="en-US" sz="1000" dirty="0"/>
              <a:t> to probe CPU, GPU, RAM performance counters and exposes them over time via HTTP</a:t>
            </a:r>
          </a:p>
          <a:p>
            <a:pPr marL="228600" indent="-228600">
              <a:buAutoNum type="arabicPeriod"/>
            </a:pPr>
            <a:r>
              <a:rPr lang="en-US" sz="1000" dirty="0"/>
              <a:t>Prometheus periodically queries Kepler exporter for a new data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periodically queries Prometheus for anew data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662590-7E87-774E-15CB-31FDDFB69742}"/>
              </a:ext>
            </a:extLst>
          </p:cNvPr>
          <p:cNvSpPr/>
          <p:nvPr/>
        </p:nvSpPr>
        <p:spPr>
          <a:xfrm>
            <a:off x="3543300" y="4057650"/>
            <a:ext cx="5970934" cy="1823312"/>
          </a:xfrm>
          <a:custGeom>
            <a:avLst/>
            <a:gdLst>
              <a:gd name="connsiteX0" fmla="*/ 4420243 w 6480266"/>
              <a:gd name="connsiteY0" fmla="*/ 0 h 1825615"/>
              <a:gd name="connsiteX1" fmla="*/ 4639318 w 6480266"/>
              <a:gd name="connsiteY1" fmla="*/ 228600 h 1825615"/>
              <a:gd name="connsiteX2" fmla="*/ 6020443 w 6480266"/>
              <a:gd name="connsiteY2" fmla="*/ 400050 h 1825615"/>
              <a:gd name="connsiteX3" fmla="*/ 6239518 w 6480266"/>
              <a:gd name="connsiteY3" fmla="*/ 1362075 h 1825615"/>
              <a:gd name="connsiteX4" fmla="*/ 5991868 w 6480266"/>
              <a:gd name="connsiteY4" fmla="*/ 1781175 h 1825615"/>
              <a:gd name="connsiteX5" fmla="*/ 648343 w 6480266"/>
              <a:gd name="connsiteY5" fmla="*/ 1781175 h 1825615"/>
              <a:gd name="connsiteX6" fmla="*/ 286393 w 6480266"/>
              <a:gd name="connsiteY6" fmla="*/ 1495425 h 1825615"/>
              <a:gd name="connsiteX0" fmla="*/ 4310762 w 6370785"/>
              <a:gd name="connsiteY0" fmla="*/ 0 h 1825615"/>
              <a:gd name="connsiteX1" fmla="*/ 4529837 w 6370785"/>
              <a:gd name="connsiteY1" fmla="*/ 228600 h 1825615"/>
              <a:gd name="connsiteX2" fmla="*/ 5910962 w 6370785"/>
              <a:gd name="connsiteY2" fmla="*/ 400050 h 1825615"/>
              <a:gd name="connsiteX3" fmla="*/ 6130037 w 6370785"/>
              <a:gd name="connsiteY3" fmla="*/ 1362075 h 1825615"/>
              <a:gd name="connsiteX4" fmla="*/ 5882387 w 6370785"/>
              <a:gd name="connsiteY4" fmla="*/ 1781175 h 1825615"/>
              <a:gd name="connsiteX5" fmla="*/ 538862 w 6370785"/>
              <a:gd name="connsiteY5" fmla="*/ 1781175 h 1825615"/>
              <a:gd name="connsiteX6" fmla="*/ 176912 w 6370785"/>
              <a:gd name="connsiteY6" fmla="*/ 1495425 h 1825615"/>
              <a:gd name="connsiteX0" fmla="*/ 4133850 w 6193873"/>
              <a:gd name="connsiteY0" fmla="*/ 0 h 1825615"/>
              <a:gd name="connsiteX1" fmla="*/ 4352925 w 6193873"/>
              <a:gd name="connsiteY1" fmla="*/ 228600 h 1825615"/>
              <a:gd name="connsiteX2" fmla="*/ 5734050 w 6193873"/>
              <a:gd name="connsiteY2" fmla="*/ 400050 h 1825615"/>
              <a:gd name="connsiteX3" fmla="*/ 5953125 w 6193873"/>
              <a:gd name="connsiteY3" fmla="*/ 1362075 h 1825615"/>
              <a:gd name="connsiteX4" fmla="*/ 5705475 w 6193873"/>
              <a:gd name="connsiteY4" fmla="*/ 1781175 h 1825615"/>
              <a:gd name="connsiteX5" fmla="*/ 361950 w 6193873"/>
              <a:gd name="connsiteY5" fmla="*/ 1781175 h 1825615"/>
              <a:gd name="connsiteX6" fmla="*/ 0 w 6193873"/>
              <a:gd name="connsiteY6" fmla="*/ 1495425 h 1825615"/>
              <a:gd name="connsiteX0" fmla="*/ 4133850 w 6082123"/>
              <a:gd name="connsiteY0" fmla="*/ 0 h 1831297"/>
              <a:gd name="connsiteX1" fmla="*/ 4352925 w 6082123"/>
              <a:gd name="connsiteY1" fmla="*/ 228600 h 1831297"/>
              <a:gd name="connsiteX2" fmla="*/ 5734050 w 6082123"/>
              <a:gd name="connsiteY2" fmla="*/ 400050 h 1831297"/>
              <a:gd name="connsiteX3" fmla="*/ 5953125 w 6082123"/>
              <a:gd name="connsiteY3" fmla="*/ 1362075 h 1831297"/>
              <a:gd name="connsiteX4" fmla="*/ 5534025 w 6082123"/>
              <a:gd name="connsiteY4" fmla="*/ 1790700 h 1831297"/>
              <a:gd name="connsiteX5" fmla="*/ 361950 w 6082123"/>
              <a:gd name="connsiteY5" fmla="*/ 1781175 h 1831297"/>
              <a:gd name="connsiteX6" fmla="*/ 0 w 6082123"/>
              <a:gd name="connsiteY6" fmla="*/ 1495425 h 1831297"/>
              <a:gd name="connsiteX0" fmla="*/ 4133850 w 5970934"/>
              <a:gd name="connsiteY0" fmla="*/ 0 h 1823312"/>
              <a:gd name="connsiteX1" fmla="*/ 4352925 w 5970934"/>
              <a:gd name="connsiteY1" fmla="*/ 228600 h 1823312"/>
              <a:gd name="connsiteX2" fmla="*/ 5734050 w 5970934"/>
              <a:gd name="connsiteY2" fmla="*/ 400050 h 1823312"/>
              <a:gd name="connsiteX3" fmla="*/ 5953125 w 5970934"/>
              <a:gd name="connsiteY3" fmla="*/ 1362075 h 1823312"/>
              <a:gd name="connsiteX4" fmla="*/ 5534025 w 5970934"/>
              <a:gd name="connsiteY4" fmla="*/ 1790700 h 1823312"/>
              <a:gd name="connsiteX5" fmla="*/ 361950 w 5970934"/>
              <a:gd name="connsiteY5" fmla="*/ 1781175 h 1823312"/>
              <a:gd name="connsiteX6" fmla="*/ 0 w 5970934"/>
              <a:gd name="connsiteY6" fmla="*/ 1495425 h 182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0934" h="1823312">
                <a:moveTo>
                  <a:pt x="4133850" y="0"/>
                </a:moveTo>
                <a:cubicBezTo>
                  <a:pt x="4110037" y="80962"/>
                  <a:pt x="4086225" y="161925"/>
                  <a:pt x="4352925" y="228600"/>
                </a:cubicBezTo>
                <a:cubicBezTo>
                  <a:pt x="4619625" y="295275"/>
                  <a:pt x="5467350" y="211138"/>
                  <a:pt x="5734050" y="400050"/>
                </a:cubicBezTo>
                <a:cubicBezTo>
                  <a:pt x="6000750" y="588962"/>
                  <a:pt x="5986462" y="1130300"/>
                  <a:pt x="5953125" y="1362075"/>
                </a:cubicBezTo>
                <a:cubicBezTo>
                  <a:pt x="5919788" y="1593850"/>
                  <a:pt x="5999162" y="1739900"/>
                  <a:pt x="5534025" y="1790700"/>
                </a:cubicBezTo>
                <a:cubicBezTo>
                  <a:pt x="5068888" y="1841500"/>
                  <a:pt x="1312862" y="1828800"/>
                  <a:pt x="361950" y="1781175"/>
                </a:cubicBezTo>
                <a:cubicBezTo>
                  <a:pt x="-7937" y="1762125"/>
                  <a:pt x="10319" y="1690687"/>
                  <a:pt x="0" y="1495425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02BDF9-F4D9-0028-98DA-58FF8B96102E}"/>
              </a:ext>
            </a:extLst>
          </p:cNvPr>
          <p:cNvSpPr/>
          <p:nvPr/>
        </p:nvSpPr>
        <p:spPr>
          <a:xfrm>
            <a:off x="5684093" y="4076700"/>
            <a:ext cx="3751645" cy="1702421"/>
          </a:xfrm>
          <a:custGeom>
            <a:avLst/>
            <a:gdLst>
              <a:gd name="connsiteX0" fmla="*/ 2109958 w 4129080"/>
              <a:gd name="connsiteY0" fmla="*/ 0 h 1687886"/>
              <a:gd name="connsiteX1" fmla="*/ 2224258 w 4129080"/>
              <a:gd name="connsiteY1" fmla="*/ 257175 h 1687886"/>
              <a:gd name="connsiteX2" fmla="*/ 3567283 w 4129080"/>
              <a:gd name="connsiteY2" fmla="*/ 457200 h 1687886"/>
              <a:gd name="connsiteX3" fmla="*/ 3900658 w 4129080"/>
              <a:gd name="connsiteY3" fmla="*/ 790575 h 1687886"/>
              <a:gd name="connsiteX4" fmla="*/ 3843508 w 4129080"/>
              <a:gd name="connsiteY4" fmla="*/ 1514475 h 1687886"/>
              <a:gd name="connsiteX5" fmla="*/ 414508 w 4129080"/>
              <a:gd name="connsiteY5" fmla="*/ 1685925 h 1687886"/>
              <a:gd name="connsiteX6" fmla="*/ 185908 w 4129080"/>
              <a:gd name="connsiteY6" fmla="*/ 1447800 h 1687886"/>
              <a:gd name="connsiteX0" fmla="*/ 2029354 w 4048476"/>
              <a:gd name="connsiteY0" fmla="*/ 0 h 1687886"/>
              <a:gd name="connsiteX1" fmla="*/ 2143654 w 4048476"/>
              <a:gd name="connsiteY1" fmla="*/ 257175 h 1687886"/>
              <a:gd name="connsiteX2" fmla="*/ 3486679 w 4048476"/>
              <a:gd name="connsiteY2" fmla="*/ 457200 h 1687886"/>
              <a:gd name="connsiteX3" fmla="*/ 3820054 w 4048476"/>
              <a:gd name="connsiteY3" fmla="*/ 790575 h 1687886"/>
              <a:gd name="connsiteX4" fmla="*/ 3762904 w 4048476"/>
              <a:gd name="connsiteY4" fmla="*/ 1514475 h 1687886"/>
              <a:gd name="connsiteX5" fmla="*/ 333904 w 4048476"/>
              <a:gd name="connsiteY5" fmla="*/ 1685925 h 1687886"/>
              <a:gd name="connsiteX6" fmla="*/ 105304 w 4048476"/>
              <a:gd name="connsiteY6" fmla="*/ 1447800 h 1687886"/>
              <a:gd name="connsiteX0" fmla="*/ 1924050 w 3943172"/>
              <a:gd name="connsiteY0" fmla="*/ 0 h 1687886"/>
              <a:gd name="connsiteX1" fmla="*/ 2038350 w 3943172"/>
              <a:gd name="connsiteY1" fmla="*/ 257175 h 1687886"/>
              <a:gd name="connsiteX2" fmla="*/ 3381375 w 3943172"/>
              <a:gd name="connsiteY2" fmla="*/ 457200 h 1687886"/>
              <a:gd name="connsiteX3" fmla="*/ 3714750 w 3943172"/>
              <a:gd name="connsiteY3" fmla="*/ 790575 h 1687886"/>
              <a:gd name="connsiteX4" fmla="*/ 3657600 w 3943172"/>
              <a:gd name="connsiteY4" fmla="*/ 1514475 h 1687886"/>
              <a:gd name="connsiteX5" fmla="*/ 228600 w 3943172"/>
              <a:gd name="connsiteY5" fmla="*/ 1685925 h 1687886"/>
              <a:gd name="connsiteX6" fmla="*/ 0 w 3943172"/>
              <a:gd name="connsiteY6" fmla="*/ 1447800 h 1687886"/>
              <a:gd name="connsiteX0" fmla="*/ 1926382 w 3945504"/>
              <a:gd name="connsiteY0" fmla="*/ 0 h 1687886"/>
              <a:gd name="connsiteX1" fmla="*/ 2040682 w 3945504"/>
              <a:gd name="connsiteY1" fmla="*/ 257175 h 1687886"/>
              <a:gd name="connsiteX2" fmla="*/ 3383707 w 3945504"/>
              <a:gd name="connsiteY2" fmla="*/ 457200 h 1687886"/>
              <a:gd name="connsiteX3" fmla="*/ 3717082 w 3945504"/>
              <a:gd name="connsiteY3" fmla="*/ 790575 h 1687886"/>
              <a:gd name="connsiteX4" fmla="*/ 3659932 w 3945504"/>
              <a:gd name="connsiteY4" fmla="*/ 1514475 h 1687886"/>
              <a:gd name="connsiteX5" fmla="*/ 230932 w 3945504"/>
              <a:gd name="connsiteY5" fmla="*/ 1685925 h 1687886"/>
              <a:gd name="connsiteX6" fmla="*/ 2332 w 3945504"/>
              <a:gd name="connsiteY6" fmla="*/ 1447800 h 1687886"/>
              <a:gd name="connsiteX0" fmla="*/ 1926382 w 3800482"/>
              <a:gd name="connsiteY0" fmla="*/ 0 h 1712727"/>
              <a:gd name="connsiteX1" fmla="*/ 2040682 w 3800482"/>
              <a:gd name="connsiteY1" fmla="*/ 257175 h 1712727"/>
              <a:gd name="connsiteX2" fmla="*/ 3383707 w 3800482"/>
              <a:gd name="connsiteY2" fmla="*/ 457200 h 1712727"/>
              <a:gd name="connsiteX3" fmla="*/ 3717082 w 3800482"/>
              <a:gd name="connsiteY3" fmla="*/ 790575 h 1712727"/>
              <a:gd name="connsiteX4" fmla="*/ 3440857 w 3800482"/>
              <a:gd name="connsiteY4" fmla="*/ 1619250 h 1712727"/>
              <a:gd name="connsiteX5" fmla="*/ 230932 w 3800482"/>
              <a:gd name="connsiteY5" fmla="*/ 1685925 h 1712727"/>
              <a:gd name="connsiteX6" fmla="*/ 2332 w 3800482"/>
              <a:gd name="connsiteY6" fmla="*/ 1447800 h 1712727"/>
              <a:gd name="connsiteX0" fmla="*/ 1926382 w 3726468"/>
              <a:gd name="connsiteY0" fmla="*/ 0 h 1702421"/>
              <a:gd name="connsiteX1" fmla="*/ 2040682 w 3726468"/>
              <a:gd name="connsiteY1" fmla="*/ 257175 h 1702421"/>
              <a:gd name="connsiteX2" fmla="*/ 3383707 w 3726468"/>
              <a:gd name="connsiteY2" fmla="*/ 457200 h 1702421"/>
              <a:gd name="connsiteX3" fmla="*/ 3717082 w 3726468"/>
              <a:gd name="connsiteY3" fmla="*/ 790575 h 1702421"/>
              <a:gd name="connsiteX4" fmla="*/ 3440857 w 3726468"/>
              <a:gd name="connsiteY4" fmla="*/ 1619250 h 1702421"/>
              <a:gd name="connsiteX5" fmla="*/ 230932 w 3726468"/>
              <a:gd name="connsiteY5" fmla="*/ 1685925 h 1702421"/>
              <a:gd name="connsiteX6" fmla="*/ 2332 w 3726468"/>
              <a:gd name="connsiteY6" fmla="*/ 1447800 h 1702421"/>
              <a:gd name="connsiteX0" fmla="*/ 1926382 w 3751645"/>
              <a:gd name="connsiteY0" fmla="*/ 0 h 1702421"/>
              <a:gd name="connsiteX1" fmla="*/ 2040682 w 3751645"/>
              <a:gd name="connsiteY1" fmla="*/ 257175 h 1702421"/>
              <a:gd name="connsiteX2" fmla="*/ 3383707 w 3751645"/>
              <a:gd name="connsiteY2" fmla="*/ 457200 h 1702421"/>
              <a:gd name="connsiteX3" fmla="*/ 3717082 w 3751645"/>
              <a:gd name="connsiteY3" fmla="*/ 790575 h 1702421"/>
              <a:gd name="connsiteX4" fmla="*/ 3440857 w 3751645"/>
              <a:gd name="connsiteY4" fmla="*/ 1619250 h 1702421"/>
              <a:gd name="connsiteX5" fmla="*/ 230932 w 3751645"/>
              <a:gd name="connsiteY5" fmla="*/ 1685925 h 1702421"/>
              <a:gd name="connsiteX6" fmla="*/ 2332 w 3751645"/>
              <a:gd name="connsiteY6" fmla="*/ 1447800 h 170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645" h="1702421">
                <a:moveTo>
                  <a:pt x="1926382" y="0"/>
                </a:moveTo>
                <a:cubicBezTo>
                  <a:pt x="1862088" y="90487"/>
                  <a:pt x="1797794" y="180975"/>
                  <a:pt x="2040682" y="257175"/>
                </a:cubicBezTo>
                <a:cubicBezTo>
                  <a:pt x="2283570" y="333375"/>
                  <a:pt x="3104307" y="368300"/>
                  <a:pt x="3383707" y="457200"/>
                </a:cubicBezTo>
                <a:cubicBezTo>
                  <a:pt x="3663107" y="546100"/>
                  <a:pt x="3650407" y="606425"/>
                  <a:pt x="3717082" y="790575"/>
                </a:cubicBezTo>
                <a:cubicBezTo>
                  <a:pt x="3783757" y="974725"/>
                  <a:pt x="3783757" y="1498600"/>
                  <a:pt x="3440857" y="1619250"/>
                </a:cubicBezTo>
                <a:cubicBezTo>
                  <a:pt x="3097957" y="1739900"/>
                  <a:pt x="840532" y="1697037"/>
                  <a:pt x="230932" y="1685925"/>
                </a:cubicBezTo>
                <a:cubicBezTo>
                  <a:pt x="2332" y="1674813"/>
                  <a:pt x="-7193" y="1637506"/>
                  <a:pt x="2332" y="144780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BA9DC2-6F4F-6538-EB8F-6D8CC3A91A39}"/>
              </a:ext>
            </a:extLst>
          </p:cNvPr>
          <p:cNvSpPr/>
          <p:nvPr/>
        </p:nvSpPr>
        <p:spPr>
          <a:xfrm>
            <a:off x="7836660" y="4010025"/>
            <a:ext cx="1729967" cy="876826"/>
          </a:xfrm>
          <a:custGeom>
            <a:avLst/>
            <a:gdLst>
              <a:gd name="connsiteX0" fmla="*/ 2415 w 1729967"/>
              <a:gd name="connsiteY0" fmla="*/ 57150 h 876826"/>
              <a:gd name="connsiteX1" fmla="*/ 231015 w 1729967"/>
              <a:gd name="connsiteY1" fmla="*/ 219075 h 876826"/>
              <a:gd name="connsiteX2" fmla="*/ 1459740 w 1729967"/>
              <a:gd name="connsiteY2" fmla="*/ 361950 h 876826"/>
              <a:gd name="connsiteX3" fmla="*/ 1726440 w 1729967"/>
              <a:gd name="connsiteY3" fmla="*/ 876300 h 876826"/>
              <a:gd name="connsiteX4" fmla="*/ 1535940 w 1729967"/>
              <a:gd name="connsiteY4" fmla="*/ 257175 h 876826"/>
              <a:gd name="connsiteX5" fmla="*/ 583440 w 1729967"/>
              <a:gd name="connsiteY5" fmla="*/ 180975 h 876826"/>
              <a:gd name="connsiteX6" fmla="*/ 459615 w 1729967"/>
              <a:gd name="connsiteY6" fmla="*/ 0 h 8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967" h="876826">
                <a:moveTo>
                  <a:pt x="2415" y="57150"/>
                </a:moveTo>
                <a:cubicBezTo>
                  <a:pt x="-4729" y="112712"/>
                  <a:pt x="-11873" y="168275"/>
                  <a:pt x="231015" y="219075"/>
                </a:cubicBezTo>
                <a:cubicBezTo>
                  <a:pt x="473903" y="269875"/>
                  <a:pt x="1210503" y="252413"/>
                  <a:pt x="1459740" y="361950"/>
                </a:cubicBezTo>
                <a:cubicBezTo>
                  <a:pt x="1708978" y="471488"/>
                  <a:pt x="1713740" y="893763"/>
                  <a:pt x="1726440" y="876300"/>
                </a:cubicBezTo>
                <a:cubicBezTo>
                  <a:pt x="1739140" y="858838"/>
                  <a:pt x="1726440" y="373062"/>
                  <a:pt x="1535940" y="257175"/>
                </a:cubicBezTo>
                <a:cubicBezTo>
                  <a:pt x="1345440" y="141288"/>
                  <a:pt x="762828" y="223838"/>
                  <a:pt x="583440" y="180975"/>
                </a:cubicBezTo>
                <a:cubicBezTo>
                  <a:pt x="404052" y="138112"/>
                  <a:pt x="431833" y="69056"/>
                  <a:pt x="459615" y="0"/>
                </a:cubicBez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7A6B2B-3ACA-34B4-C893-BCE62C967EFA}"/>
              </a:ext>
            </a:extLst>
          </p:cNvPr>
          <p:cNvSpPr/>
          <p:nvPr/>
        </p:nvSpPr>
        <p:spPr>
          <a:xfrm>
            <a:off x="8572500" y="4038600"/>
            <a:ext cx="2981761" cy="747775"/>
          </a:xfrm>
          <a:custGeom>
            <a:avLst/>
            <a:gdLst>
              <a:gd name="connsiteX0" fmla="*/ 0 w 2981761"/>
              <a:gd name="connsiteY0" fmla="*/ 0 h 747775"/>
              <a:gd name="connsiteX1" fmla="*/ 219075 w 2981761"/>
              <a:gd name="connsiteY1" fmla="*/ 66675 h 747775"/>
              <a:gd name="connsiteX2" fmla="*/ 876300 w 2981761"/>
              <a:gd name="connsiteY2" fmla="*/ 123825 h 747775"/>
              <a:gd name="connsiteX3" fmla="*/ 1066800 w 2981761"/>
              <a:gd name="connsiteY3" fmla="*/ 742950 h 747775"/>
              <a:gd name="connsiteX4" fmla="*/ 1295400 w 2981761"/>
              <a:gd name="connsiteY4" fmla="*/ 409575 h 747775"/>
              <a:gd name="connsiteX5" fmla="*/ 2705100 w 2981761"/>
              <a:gd name="connsiteY5" fmla="*/ 371475 h 747775"/>
              <a:gd name="connsiteX6" fmla="*/ 2981325 w 2981761"/>
              <a:gd name="connsiteY6" fmla="*/ 28575 h 7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61" h="747775">
                <a:moveTo>
                  <a:pt x="0" y="0"/>
                </a:moveTo>
                <a:cubicBezTo>
                  <a:pt x="36512" y="23019"/>
                  <a:pt x="73025" y="46038"/>
                  <a:pt x="219075" y="66675"/>
                </a:cubicBezTo>
                <a:cubicBezTo>
                  <a:pt x="365125" y="87313"/>
                  <a:pt x="735013" y="11113"/>
                  <a:pt x="876300" y="123825"/>
                </a:cubicBezTo>
                <a:cubicBezTo>
                  <a:pt x="1017587" y="236537"/>
                  <a:pt x="996950" y="695325"/>
                  <a:pt x="1066800" y="742950"/>
                </a:cubicBezTo>
                <a:cubicBezTo>
                  <a:pt x="1136650" y="790575"/>
                  <a:pt x="1022350" y="471487"/>
                  <a:pt x="1295400" y="409575"/>
                </a:cubicBezTo>
                <a:cubicBezTo>
                  <a:pt x="1568450" y="347663"/>
                  <a:pt x="2424113" y="434975"/>
                  <a:pt x="2705100" y="371475"/>
                </a:cubicBezTo>
                <a:cubicBezTo>
                  <a:pt x="2986087" y="307975"/>
                  <a:pt x="2983706" y="168275"/>
                  <a:pt x="2981325" y="28575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532A4-F9B1-68C6-6421-2C0406DFBFE0}"/>
              </a:ext>
            </a:extLst>
          </p:cNvPr>
          <p:cNvSpPr txBox="1"/>
          <p:nvPr/>
        </p:nvSpPr>
        <p:spPr>
          <a:xfrm>
            <a:off x="7654646" y="55174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53F80-D4FC-54A1-8F03-E045F7F2EBE4}"/>
              </a:ext>
            </a:extLst>
          </p:cNvPr>
          <p:cNvSpPr txBox="1"/>
          <p:nvPr/>
        </p:nvSpPr>
        <p:spPr>
          <a:xfrm>
            <a:off x="9837280" y="44175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919EAE-AF3D-434B-ABA7-491576AAC0F9}"/>
              </a:ext>
            </a:extLst>
          </p:cNvPr>
          <p:cNvSpPr txBox="1"/>
          <p:nvPr/>
        </p:nvSpPr>
        <p:spPr>
          <a:xfrm>
            <a:off x="8045768" y="40422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F69FD7-C090-B7DA-B72A-0DDA40D94992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75E746-13F5-05FA-BE2B-99AD1C4517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858202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and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User enters Grafana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GUI comes up in the Users web browser</a:t>
            </a:r>
          </a:p>
          <a:p>
            <a:pPr marL="228600" indent="-228600">
              <a:buFontTx/>
              <a:buAutoNum type="arabicPeriod"/>
            </a:pPr>
            <a:endParaRPr lang="en-US" sz="1000" b="1" dirty="0"/>
          </a:p>
          <a:p>
            <a:pPr marL="228600" indent="-228600">
              <a:buAutoNum type="arabicPeriod"/>
            </a:pPr>
            <a:endParaRPr lang="en-US" sz="1000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572629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success6g.grafana.es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00449" y="5509828"/>
            <a:ext cx="6065108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F33336-B4FF-6CCD-F0F5-A0F2C8AC3EB8}"/>
              </a:ext>
            </a:extLst>
          </p:cNvPr>
          <p:cNvSpPr/>
          <p:nvPr/>
        </p:nvSpPr>
        <p:spPr>
          <a:xfrm>
            <a:off x="9728371" y="4019550"/>
            <a:ext cx="1787354" cy="771525"/>
          </a:xfrm>
          <a:custGeom>
            <a:avLst/>
            <a:gdLst>
              <a:gd name="connsiteX0" fmla="*/ 711029 w 1787354"/>
              <a:gd name="connsiteY0" fmla="*/ 771525 h 771525"/>
              <a:gd name="connsiteX1" fmla="*/ 110954 w 1787354"/>
              <a:gd name="connsiteY1" fmla="*/ 666750 h 771525"/>
              <a:gd name="connsiteX2" fmla="*/ 130004 w 1787354"/>
              <a:gd name="connsiteY2" fmla="*/ 466725 h 771525"/>
              <a:gd name="connsiteX3" fmla="*/ 1425404 w 1787354"/>
              <a:gd name="connsiteY3" fmla="*/ 428625 h 771525"/>
              <a:gd name="connsiteX4" fmla="*/ 1787354 w 1787354"/>
              <a:gd name="connsiteY4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354" h="771525">
                <a:moveTo>
                  <a:pt x="711029" y="771525"/>
                </a:moveTo>
                <a:cubicBezTo>
                  <a:pt x="459410" y="744537"/>
                  <a:pt x="207791" y="717550"/>
                  <a:pt x="110954" y="666750"/>
                </a:cubicBezTo>
                <a:cubicBezTo>
                  <a:pt x="14117" y="615950"/>
                  <a:pt x="-89071" y="506412"/>
                  <a:pt x="130004" y="466725"/>
                </a:cubicBezTo>
                <a:cubicBezTo>
                  <a:pt x="349079" y="427038"/>
                  <a:pt x="1149179" y="506412"/>
                  <a:pt x="1425404" y="428625"/>
                </a:cubicBezTo>
                <a:cubicBezTo>
                  <a:pt x="1701629" y="350838"/>
                  <a:pt x="1744491" y="175419"/>
                  <a:pt x="1787354" y="0"/>
                </a:cubicBezTo>
              </a:path>
            </a:pathLst>
          </a:cu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DD3C75B-448C-CAFB-9B02-AD437441776B}"/>
              </a:ext>
            </a:extLst>
          </p:cNvPr>
          <p:cNvSpPr/>
          <p:nvPr/>
        </p:nvSpPr>
        <p:spPr>
          <a:xfrm>
            <a:off x="914400" y="4067175"/>
            <a:ext cx="10496994" cy="2324100"/>
          </a:xfrm>
          <a:custGeom>
            <a:avLst/>
            <a:gdLst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96994" h="2324100">
                <a:moveTo>
                  <a:pt x="10496550" y="0"/>
                </a:moveTo>
                <a:cubicBezTo>
                  <a:pt x="10498931" y="112712"/>
                  <a:pt x="10501312" y="225425"/>
                  <a:pt x="10229850" y="276225"/>
                </a:cubicBezTo>
                <a:cubicBezTo>
                  <a:pt x="9958388" y="327025"/>
                  <a:pt x="9193213" y="71437"/>
                  <a:pt x="8867775" y="304800"/>
                </a:cubicBezTo>
                <a:cubicBezTo>
                  <a:pt x="8542337" y="538163"/>
                  <a:pt x="8367712" y="1346200"/>
                  <a:pt x="8277225" y="1676400"/>
                </a:cubicBezTo>
                <a:cubicBezTo>
                  <a:pt x="8186738" y="2006600"/>
                  <a:pt x="8256587" y="2035175"/>
                  <a:pt x="7753350" y="2114550"/>
                </a:cubicBezTo>
                <a:cubicBezTo>
                  <a:pt x="6373813" y="2222500"/>
                  <a:pt x="3186906" y="2273300"/>
                  <a:pt x="0" y="232410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6A9FB-1BAC-CBA2-209A-2B3FF9F18D84}"/>
              </a:ext>
            </a:extLst>
          </p:cNvPr>
          <p:cNvSpPr txBox="1"/>
          <p:nvPr/>
        </p:nvSpPr>
        <p:spPr>
          <a:xfrm>
            <a:off x="3932388" y="64973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B68A7-EEBE-D574-7CBB-6BDB2C0682D4}"/>
              </a:ext>
            </a:extLst>
          </p:cNvPr>
          <p:cNvSpPr txBox="1"/>
          <p:nvPr/>
        </p:nvSpPr>
        <p:spPr>
          <a:xfrm>
            <a:off x="3696786" y="60853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E39A4-8480-6667-03BF-61354CBB2553}"/>
              </a:ext>
            </a:extLst>
          </p:cNvPr>
          <p:cNvSpPr txBox="1"/>
          <p:nvPr/>
        </p:nvSpPr>
        <p:spPr>
          <a:xfrm>
            <a:off x="9893359" y="447325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8024E-F48B-DD15-0665-111BCED4F9F9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2E61A8E-C5C6-61D3-423B-2E5BC82F4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8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725743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development/update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User enters Kubeflow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Kubeflow GUI comes up in the Users web browser and user can spawn a </a:t>
            </a:r>
            <a:r>
              <a:rPr lang="en-US" sz="1000" dirty="0" err="1"/>
              <a:t>Jupyter</a:t>
            </a:r>
            <a:r>
              <a:rPr lang="en-US" sz="1000" dirty="0"/>
              <a:t> Notebook  in the Kubeflow to develop a new ML inference model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668966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success6g.kubeflow.es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96786" y="5509828"/>
            <a:ext cx="5968771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A62E51-DE31-B7F4-95E8-2ABC5D44ED27}"/>
              </a:ext>
            </a:extLst>
          </p:cNvPr>
          <p:cNvSpPr/>
          <p:nvPr/>
        </p:nvSpPr>
        <p:spPr>
          <a:xfrm>
            <a:off x="9809392" y="4010025"/>
            <a:ext cx="582383" cy="800100"/>
          </a:xfrm>
          <a:custGeom>
            <a:avLst/>
            <a:gdLst>
              <a:gd name="connsiteX0" fmla="*/ 582383 w 582383"/>
              <a:gd name="connsiteY0" fmla="*/ 800100 h 800100"/>
              <a:gd name="connsiteX1" fmla="*/ 115658 w 582383"/>
              <a:gd name="connsiteY1" fmla="*/ 609600 h 800100"/>
              <a:gd name="connsiteX2" fmla="*/ 1358 w 582383"/>
              <a:gd name="connsiteY2" fmla="*/ 438150 h 800100"/>
              <a:gd name="connsiteX3" fmla="*/ 163283 w 582383"/>
              <a:gd name="connsiteY3" fmla="*/ 342900 h 800100"/>
              <a:gd name="connsiteX4" fmla="*/ 210908 w 5823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383" h="800100">
                <a:moveTo>
                  <a:pt x="582383" y="800100"/>
                </a:moveTo>
                <a:cubicBezTo>
                  <a:pt x="397439" y="735012"/>
                  <a:pt x="212495" y="669925"/>
                  <a:pt x="115658" y="609600"/>
                </a:cubicBezTo>
                <a:cubicBezTo>
                  <a:pt x="18820" y="549275"/>
                  <a:pt x="-6579" y="482600"/>
                  <a:pt x="1358" y="438150"/>
                </a:cubicBezTo>
                <a:cubicBezTo>
                  <a:pt x="9295" y="393700"/>
                  <a:pt x="128358" y="415925"/>
                  <a:pt x="163283" y="342900"/>
                </a:cubicBezTo>
                <a:cubicBezTo>
                  <a:pt x="198208" y="269875"/>
                  <a:pt x="204558" y="134937"/>
                  <a:pt x="210908" y="0"/>
                </a:cubicBezTo>
              </a:path>
            </a:pathLst>
          </a:cu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8E219A-761F-11FE-161F-904F6B2FCDBA}"/>
              </a:ext>
            </a:extLst>
          </p:cNvPr>
          <p:cNvSpPr/>
          <p:nvPr/>
        </p:nvSpPr>
        <p:spPr>
          <a:xfrm>
            <a:off x="914400" y="4038600"/>
            <a:ext cx="9020175" cy="2343150"/>
          </a:xfrm>
          <a:custGeom>
            <a:avLst/>
            <a:gdLst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115300 w 9020175"/>
              <a:gd name="connsiteY4" fmla="*/ 19907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115300 w 9020175"/>
              <a:gd name="connsiteY4" fmla="*/ 19907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115300 w 9020175"/>
              <a:gd name="connsiteY4" fmla="*/ 19907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086725 w 9020175"/>
              <a:gd name="connsiteY4" fmla="*/ 2114550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8086725 w 9020175"/>
              <a:gd name="connsiteY4" fmla="*/ 2114550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7934325 w 9020175"/>
              <a:gd name="connsiteY4" fmla="*/ 2181225 h 2343150"/>
              <a:gd name="connsiteX5" fmla="*/ 0 w 9020175"/>
              <a:gd name="connsiteY5" fmla="*/ 2343150 h 2343150"/>
              <a:gd name="connsiteX0" fmla="*/ 9020175 w 9020175"/>
              <a:gd name="connsiteY0" fmla="*/ 0 h 2343150"/>
              <a:gd name="connsiteX1" fmla="*/ 8715375 w 9020175"/>
              <a:gd name="connsiteY1" fmla="*/ 514350 h 2343150"/>
              <a:gd name="connsiteX2" fmla="*/ 8639175 w 9020175"/>
              <a:gd name="connsiteY2" fmla="*/ 895350 h 2343150"/>
              <a:gd name="connsiteX3" fmla="*/ 8401050 w 9020175"/>
              <a:gd name="connsiteY3" fmla="*/ 1352550 h 2343150"/>
              <a:gd name="connsiteX4" fmla="*/ 7934325 w 9020175"/>
              <a:gd name="connsiteY4" fmla="*/ 2181225 h 2343150"/>
              <a:gd name="connsiteX5" fmla="*/ 0 w 9020175"/>
              <a:gd name="connsiteY5" fmla="*/ 234315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0175" h="2343150">
                <a:moveTo>
                  <a:pt x="9020175" y="0"/>
                </a:moveTo>
                <a:cubicBezTo>
                  <a:pt x="8956675" y="220662"/>
                  <a:pt x="8778875" y="365125"/>
                  <a:pt x="8715375" y="514350"/>
                </a:cubicBezTo>
                <a:cubicBezTo>
                  <a:pt x="8651875" y="663575"/>
                  <a:pt x="8691563" y="755650"/>
                  <a:pt x="8639175" y="895350"/>
                </a:cubicBezTo>
                <a:cubicBezTo>
                  <a:pt x="8586787" y="1035050"/>
                  <a:pt x="8518525" y="1138238"/>
                  <a:pt x="8401050" y="1352550"/>
                </a:cubicBezTo>
                <a:cubicBezTo>
                  <a:pt x="8283575" y="1566862"/>
                  <a:pt x="8267700" y="2130425"/>
                  <a:pt x="7934325" y="2181225"/>
                </a:cubicBezTo>
                <a:cubicBezTo>
                  <a:pt x="6534150" y="2346325"/>
                  <a:pt x="3357562" y="2249487"/>
                  <a:pt x="0" y="234315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9B777-AA16-1293-3C0F-F5971F852F9C}"/>
              </a:ext>
            </a:extLst>
          </p:cNvPr>
          <p:cNvSpPr txBox="1"/>
          <p:nvPr/>
        </p:nvSpPr>
        <p:spPr>
          <a:xfrm>
            <a:off x="4083006" y="653833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DAE94-3820-48CC-F423-4B0B7A70B760}"/>
              </a:ext>
            </a:extLst>
          </p:cNvPr>
          <p:cNvSpPr txBox="1"/>
          <p:nvPr/>
        </p:nvSpPr>
        <p:spPr>
          <a:xfrm>
            <a:off x="4083006" y="61251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1B540-0C8D-36A4-F917-E7DEA1822B4D}"/>
              </a:ext>
            </a:extLst>
          </p:cNvPr>
          <p:cNvSpPr txBox="1"/>
          <p:nvPr/>
        </p:nvSpPr>
        <p:spPr>
          <a:xfrm>
            <a:off x="10103046" y="44808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A7DA1D-5A47-18E8-1CF7-CF51BC5CA125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D93B553-6DBD-EB5C-EF4E-BDD30ABE0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deployment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Kubeflow instructs </a:t>
            </a:r>
            <a:r>
              <a:rPr lang="en-US" sz="1000" dirty="0" err="1"/>
              <a:t>Kserve</a:t>
            </a:r>
            <a:r>
              <a:rPr lang="en-US" sz="1000" dirty="0"/>
              <a:t> to deploy a model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queries the model from </a:t>
            </a:r>
            <a:r>
              <a:rPr lang="en-US" sz="1000" dirty="0" err="1"/>
              <a:t>Minio</a:t>
            </a:r>
            <a:r>
              <a:rPr lang="en-US" sz="1000" dirty="0"/>
              <a:t> storage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updates/”serves” the model in all </a:t>
            </a:r>
            <a:r>
              <a:rPr lang="en-US" sz="1000" dirty="0" err="1"/>
              <a:t>Kserver</a:t>
            </a:r>
            <a:r>
              <a:rPr lang="en-US" sz="1000" dirty="0"/>
              <a:t> inference Pods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/>
        </p:nvGraphicFramePr>
        <p:xfrm>
          <a:off x="9040533" y="60189"/>
          <a:ext cx="3100475" cy="2785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Kubeflow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9C8F865-BCC8-2A21-7556-523A26CF1FE7}"/>
              </a:ext>
            </a:extLst>
          </p:cNvPr>
          <p:cNvSpPr/>
          <p:nvPr/>
        </p:nvSpPr>
        <p:spPr>
          <a:xfrm>
            <a:off x="9279191" y="4005852"/>
            <a:ext cx="598234" cy="223248"/>
          </a:xfrm>
          <a:custGeom>
            <a:avLst/>
            <a:gdLst>
              <a:gd name="connsiteX0" fmla="*/ 598234 w 598234"/>
              <a:gd name="connsiteY0" fmla="*/ 23223 h 223248"/>
              <a:gd name="connsiteX1" fmla="*/ 341059 w 598234"/>
              <a:gd name="connsiteY1" fmla="*/ 223248 h 223248"/>
              <a:gd name="connsiteX2" fmla="*/ 26734 w 598234"/>
              <a:gd name="connsiteY2" fmla="*/ 23223 h 223248"/>
              <a:gd name="connsiteX3" fmla="*/ 17209 w 598234"/>
              <a:gd name="connsiteY3" fmla="*/ 4173 h 223248"/>
              <a:gd name="connsiteX4" fmla="*/ 17209 w 598234"/>
              <a:gd name="connsiteY4" fmla="*/ 4173 h 22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234" h="223248">
                <a:moveTo>
                  <a:pt x="598234" y="23223"/>
                </a:moveTo>
                <a:cubicBezTo>
                  <a:pt x="517271" y="123235"/>
                  <a:pt x="436309" y="223248"/>
                  <a:pt x="341059" y="223248"/>
                </a:cubicBezTo>
                <a:cubicBezTo>
                  <a:pt x="245809" y="223248"/>
                  <a:pt x="80709" y="59735"/>
                  <a:pt x="26734" y="23223"/>
                </a:cubicBezTo>
                <a:cubicBezTo>
                  <a:pt x="-27241" y="-13289"/>
                  <a:pt x="17209" y="4173"/>
                  <a:pt x="17209" y="4173"/>
                </a:cubicBezTo>
                <a:lnTo>
                  <a:pt x="17209" y="4173"/>
                </a:lnTo>
              </a:path>
            </a:pathLst>
          </a:custGeom>
          <a:noFill/>
          <a:ln w="15875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46E7789-28E7-83BC-36DF-CB1853DF8A10}"/>
              </a:ext>
            </a:extLst>
          </p:cNvPr>
          <p:cNvSpPr/>
          <p:nvPr/>
        </p:nvSpPr>
        <p:spPr>
          <a:xfrm>
            <a:off x="9220200" y="3990975"/>
            <a:ext cx="1476375" cy="409191"/>
          </a:xfrm>
          <a:custGeom>
            <a:avLst/>
            <a:gdLst>
              <a:gd name="connsiteX0" fmla="*/ 0 w 1476375"/>
              <a:gd name="connsiteY0" fmla="*/ 38100 h 409191"/>
              <a:gd name="connsiteX1" fmla="*/ 285750 w 1476375"/>
              <a:gd name="connsiteY1" fmla="*/ 323850 h 409191"/>
              <a:gd name="connsiteX2" fmla="*/ 1019175 w 1476375"/>
              <a:gd name="connsiteY2" fmla="*/ 390525 h 409191"/>
              <a:gd name="connsiteX3" fmla="*/ 1457325 w 1476375"/>
              <a:gd name="connsiteY3" fmla="*/ 28575 h 409191"/>
              <a:gd name="connsiteX4" fmla="*/ 1457325 w 1476375"/>
              <a:gd name="connsiteY4" fmla="*/ 28575 h 409191"/>
              <a:gd name="connsiteX5" fmla="*/ 1457325 w 1476375"/>
              <a:gd name="connsiteY5" fmla="*/ 28575 h 409191"/>
              <a:gd name="connsiteX6" fmla="*/ 1476375 w 1476375"/>
              <a:gd name="connsiteY6" fmla="*/ 0 h 4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375" h="409191">
                <a:moveTo>
                  <a:pt x="0" y="38100"/>
                </a:moveTo>
                <a:cubicBezTo>
                  <a:pt x="57944" y="151606"/>
                  <a:pt x="115888" y="265113"/>
                  <a:pt x="285750" y="323850"/>
                </a:cubicBezTo>
                <a:cubicBezTo>
                  <a:pt x="455613" y="382588"/>
                  <a:pt x="823913" y="439737"/>
                  <a:pt x="1019175" y="390525"/>
                </a:cubicBezTo>
                <a:cubicBezTo>
                  <a:pt x="1214437" y="341313"/>
                  <a:pt x="1457325" y="28575"/>
                  <a:pt x="1457325" y="28575"/>
                </a:cubicBezTo>
                <a:lnTo>
                  <a:pt x="1457325" y="28575"/>
                </a:lnTo>
                <a:lnTo>
                  <a:pt x="1457325" y="28575"/>
                </a:lnTo>
                <a:lnTo>
                  <a:pt x="1476375" y="0"/>
                </a:ln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4B1427-8282-2A0F-3412-3EB40FAD988C}"/>
              </a:ext>
            </a:extLst>
          </p:cNvPr>
          <p:cNvSpPr/>
          <p:nvPr/>
        </p:nvSpPr>
        <p:spPr>
          <a:xfrm>
            <a:off x="5688809" y="4038600"/>
            <a:ext cx="3843154" cy="1764484"/>
          </a:xfrm>
          <a:custGeom>
            <a:avLst/>
            <a:gdLst>
              <a:gd name="connsiteX0" fmla="*/ 3378991 w 3843154"/>
              <a:gd name="connsiteY0" fmla="*/ 9525 h 1764484"/>
              <a:gd name="connsiteX1" fmla="*/ 3740941 w 3843154"/>
              <a:gd name="connsiteY1" fmla="*/ 638175 h 1764484"/>
              <a:gd name="connsiteX2" fmla="*/ 3579016 w 3843154"/>
              <a:gd name="connsiteY2" fmla="*/ 1581150 h 1764484"/>
              <a:gd name="connsiteX3" fmla="*/ 1035841 w 3843154"/>
              <a:gd name="connsiteY3" fmla="*/ 1762125 h 1764484"/>
              <a:gd name="connsiteX4" fmla="*/ 159541 w 3843154"/>
              <a:gd name="connsiteY4" fmla="*/ 1533525 h 1764484"/>
              <a:gd name="connsiteX5" fmla="*/ 16666 w 3843154"/>
              <a:gd name="connsiteY5" fmla="*/ 590550 h 1764484"/>
              <a:gd name="connsiteX6" fmla="*/ 369091 w 3843154"/>
              <a:gd name="connsiteY6" fmla="*/ 295275 h 1764484"/>
              <a:gd name="connsiteX7" fmla="*/ 416716 w 3843154"/>
              <a:gd name="connsiteY7" fmla="*/ 0 h 176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154" h="1764484">
                <a:moveTo>
                  <a:pt x="3378991" y="9525"/>
                </a:moveTo>
                <a:cubicBezTo>
                  <a:pt x="3543297" y="192881"/>
                  <a:pt x="3707604" y="376238"/>
                  <a:pt x="3740941" y="638175"/>
                </a:cubicBezTo>
                <a:cubicBezTo>
                  <a:pt x="3774278" y="900112"/>
                  <a:pt x="4029866" y="1393825"/>
                  <a:pt x="3579016" y="1581150"/>
                </a:cubicBezTo>
                <a:cubicBezTo>
                  <a:pt x="3128166" y="1768475"/>
                  <a:pt x="1605753" y="1770062"/>
                  <a:pt x="1035841" y="1762125"/>
                </a:cubicBezTo>
                <a:cubicBezTo>
                  <a:pt x="465929" y="1754188"/>
                  <a:pt x="329403" y="1728787"/>
                  <a:pt x="159541" y="1533525"/>
                </a:cubicBezTo>
                <a:cubicBezTo>
                  <a:pt x="-10321" y="1338263"/>
                  <a:pt x="-18259" y="796925"/>
                  <a:pt x="16666" y="590550"/>
                </a:cubicBezTo>
                <a:cubicBezTo>
                  <a:pt x="51591" y="384175"/>
                  <a:pt x="302416" y="393700"/>
                  <a:pt x="369091" y="295275"/>
                </a:cubicBezTo>
                <a:cubicBezTo>
                  <a:pt x="435766" y="196850"/>
                  <a:pt x="426241" y="98425"/>
                  <a:pt x="416716" y="0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022519-02DA-EF64-D026-A0FC8DC1EC9F}"/>
              </a:ext>
            </a:extLst>
          </p:cNvPr>
          <p:cNvSpPr/>
          <p:nvPr/>
        </p:nvSpPr>
        <p:spPr>
          <a:xfrm>
            <a:off x="3492398" y="4048125"/>
            <a:ext cx="6129619" cy="1806252"/>
          </a:xfrm>
          <a:custGeom>
            <a:avLst/>
            <a:gdLst>
              <a:gd name="connsiteX0" fmla="*/ 5675556 w 6311233"/>
              <a:gd name="connsiteY0" fmla="*/ 9525 h 1821038"/>
              <a:gd name="connsiteX1" fmla="*/ 5999406 w 6311233"/>
              <a:gd name="connsiteY1" fmla="*/ 400050 h 1821038"/>
              <a:gd name="connsiteX2" fmla="*/ 6123231 w 6311233"/>
              <a:gd name="connsiteY2" fmla="*/ 1266825 h 1821038"/>
              <a:gd name="connsiteX3" fmla="*/ 5808906 w 6311233"/>
              <a:gd name="connsiteY3" fmla="*/ 1743075 h 1821038"/>
              <a:gd name="connsiteX4" fmla="*/ 570156 w 6311233"/>
              <a:gd name="connsiteY4" fmla="*/ 1790700 h 1821038"/>
              <a:gd name="connsiteX5" fmla="*/ 84381 w 6311233"/>
              <a:gd name="connsiteY5" fmla="*/ 1438275 h 1821038"/>
              <a:gd name="connsiteX6" fmla="*/ 74856 w 6311233"/>
              <a:gd name="connsiteY6" fmla="*/ 523875 h 1821038"/>
              <a:gd name="connsiteX7" fmla="*/ 427281 w 6311233"/>
              <a:gd name="connsiteY7" fmla="*/ 323850 h 1821038"/>
              <a:gd name="connsiteX8" fmla="*/ 493956 w 6311233"/>
              <a:gd name="connsiteY8" fmla="*/ 0 h 1821038"/>
              <a:gd name="connsiteX0" fmla="*/ 5648352 w 6284029"/>
              <a:gd name="connsiteY0" fmla="*/ 9525 h 1812820"/>
              <a:gd name="connsiteX1" fmla="*/ 5972202 w 6284029"/>
              <a:gd name="connsiteY1" fmla="*/ 400050 h 1812820"/>
              <a:gd name="connsiteX2" fmla="*/ 6096027 w 6284029"/>
              <a:gd name="connsiteY2" fmla="*/ 1266825 h 1812820"/>
              <a:gd name="connsiteX3" fmla="*/ 5781702 w 6284029"/>
              <a:gd name="connsiteY3" fmla="*/ 1743075 h 1812820"/>
              <a:gd name="connsiteX4" fmla="*/ 542952 w 6284029"/>
              <a:gd name="connsiteY4" fmla="*/ 1790700 h 1812820"/>
              <a:gd name="connsiteX5" fmla="*/ 57177 w 6284029"/>
              <a:gd name="connsiteY5" fmla="*/ 1438275 h 1812820"/>
              <a:gd name="connsiteX6" fmla="*/ 47652 w 6284029"/>
              <a:gd name="connsiteY6" fmla="*/ 523875 h 1812820"/>
              <a:gd name="connsiteX7" fmla="*/ 400077 w 6284029"/>
              <a:gd name="connsiteY7" fmla="*/ 323850 h 1812820"/>
              <a:gd name="connsiteX8" fmla="*/ 466752 w 6284029"/>
              <a:gd name="connsiteY8" fmla="*/ 0 h 1812820"/>
              <a:gd name="connsiteX0" fmla="*/ 5634943 w 6270620"/>
              <a:gd name="connsiteY0" fmla="*/ 9525 h 1812820"/>
              <a:gd name="connsiteX1" fmla="*/ 5958793 w 6270620"/>
              <a:gd name="connsiteY1" fmla="*/ 400050 h 1812820"/>
              <a:gd name="connsiteX2" fmla="*/ 6082618 w 6270620"/>
              <a:gd name="connsiteY2" fmla="*/ 1266825 h 1812820"/>
              <a:gd name="connsiteX3" fmla="*/ 5768293 w 6270620"/>
              <a:gd name="connsiteY3" fmla="*/ 1743075 h 1812820"/>
              <a:gd name="connsiteX4" fmla="*/ 529543 w 6270620"/>
              <a:gd name="connsiteY4" fmla="*/ 1790700 h 1812820"/>
              <a:gd name="connsiteX5" fmla="*/ 43768 w 6270620"/>
              <a:gd name="connsiteY5" fmla="*/ 1438275 h 1812820"/>
              <a:gd name="connsiteX6" fmla="*/ 34243 w 6270620"/>
              <a:gd name="connsiteY6" fmla="*/ 523875 h 1812820"/>
              <a:gd name="connsiteX7" fmla="*/ 386668 w 6270620"/>
              <a:gd name="connsiteY7" fmla="*/ 323850 h 1812820"/>
              <a:gd name="connsiteX8" fmla="*/ 453343 w 6270620"/>
              <a:gd name="connsiteY8" fmla="*/ 0 h 1812820"/>
              <a:gd name="connsiteX0" fmla="*/ 5705541 w 6341218"/>
              <a:gd name="connsiteY0" fmla="*/ 9525 h 1818285"/>
              <a:gd name="connsiteX1" fmla="*/ 6029391 w 6341218"/>
              <a:gd name="connsiteY1" fmla="*/ 400050 h 1818285"/>
              <a:gd name="connsiteX2" fmla="*/ 6153216 w 6341218"/>
              <a:gd name="connsiteY2" fmla="*/ 1266825 h 1818285"/>
              <a:gd name="connsiteX3" fmla="*/ 5838891 w 6341218"/>
              <a:gd name="connsiteY3" fmla="*/ 1743075 h 1818285"/>
              <a:gd name="connsiteX4" fmla="*/ 600141 w 6341218"/>
              <a:gd name="connsiteY4" fmla="*/ 1790700 h 1818285"/>
              <a:gd name="connsiteX5" fmla="*/ 85791 w 6341218"/>
              <a:gd name="connsiteY5" fmla="*/ 1476375 h 1818285"/>
              <a:gd name="connsiteX6" fmla="*/ 104841 w 6341218"/>
              <a:gd name="connsiteY6" fmla="*/ 523875 h 1818285"/>
              <a:gd name="connsiteX7" fmla="*/ 457266 w 6341218"/>
              <a:gd name="connsiteY7" fmla="*/ 323850 h 1818285"/>
              <a:gd name="connsiteX8" fmla="*/ 523941 w 6341218"/>
              <a:gd name="connsiteY8" fmla="*/ 0 h 1818285"/>
              <a:gd name="connsiteX0" fmla="*/ 5687669 w 6323346"/>
              <a:gd name="connsiteY0" fmla="*/ 9525 h 1818285"/>
              <a:gd name="connsiteX1" fmla="*/ 6011519 w 6323346"/>
              <a:gd name="connsiteY1" fmla="*/ 400050 h 1818285"/>
              <a:gd name="connsiteX2" fmla="*/ 6135344 w 6323346"/>
              <a:gd name="connsiteY2" fmla="*/ 1266825 h 1818285"/>
              <a:gd name="connsiteX3" fmla="*/ 5821019 w 6323346"/>
              <a:gd name="connsiteY3" fmla="*/ 1743075 h 1818285"/>
              <a:gd name="connsiteX4" fmla="*/ 582269 w 6323346"/>
              <a:gd name="connsiteY4" fmla="*/ 1790700 h 1818285"/>
              <a:gd name="connsiteX5" fmla="*/ 67919 w 6323346"/>
              <a:gd name="connsiteY5" fmla="*/ 1476375 h 1818285"/>
              <a:gd name="connsiteX6" fmla="*/ 86969 w 6323346"/>
              <a:gd name="connsiteY6" fmla="*/ 523875 h 1818285"/>
              <a:gd name="connsiteX7" fmla="*/ 439394 w 6323346"/>
              <a:gd name="connsiteY7" fmla="*/ 323850 h 1818285"/>
              <a:gd name="connsiteX8" fmla="*/ 506069 w 6323346"/>
              <a:gd name="connsiteY8" fmla="*/ 0 h 1818285"/>
              <a:gd name="connsiteX0" fmla="*/ 5670653 w 6306330"/>
              <a:gd name="connsiteY0" fmla="*/ 9525 h 1818285"/>
              <a:gd name="connsiteX1" fmla="*/ 5994503 w 6306330"/>
              <a:gd name="connsiteY1" fmla="*/ 400050 h 1818285"/>
              <a:gd name="connsiteX2" fmla="*/ 6118328 w 6306330"/>
              <a:gd name="connsiteY2" fmla="*/ 1266825 h 1818285"/>
              <a:gd name="connsiteX3" fmla="*/ 5804003 w 6306330"/>
              <a:gd name="connsiteY3" fmla="*/ 1743075 h 1818285"/>
              <a:gd name="connsiteX4" fmla="*/ 565253 w 6306330"/>
              <a:gd name="connsiteY4" fmla="*/ 1790700 h 1818285"/>
              <a:gd name="connsiteX5" fmla="*/ 50903 w 6306330"/>
              <a:gd name="connsiteY5" fmla="*/ 1476375 h 1818285"/>
              <a:gd name="connsiteX6" fmla="*/ 69953 w 6306330"/>
              <a:gd name="connsiteY6" fmla="*/ 523875 h 1818285"/>
              <a:gd name="connsiteX7" fmla="*/ 422378 w 6306330"/>
              <a:gd name="connsiteY7" fmla="*/ 323850 h 1818285"/>
              <a:gd name="connsiteX8" fmla="*/ 489053 w 6306330"/>
              <a:gd name="connsiteY8" fmla="*/ 0 h 1818285"/>
              <a:gd name="connsiteX0" fmla="*/ 5670653 w 6125412"/>
              <a:gd name="connsiteY0" fmla="*/ 9525 h 1806252"/>
              <a:gd name="connsiteX1" fmla="*/ 5994503 w 6125412"/>
              <a:gd name="connsiteY1" fmla="*/ 400050 h 1806252"/>
              <a:gd name="connsiteX2" fmla="*/ 6118328 w 6125412"/>
              <a:gd name="connsiteY2" fmla="*/ 1266825 h 1806252"/>
              <a:gd name="connsiteX3" fmla="*/ 5804003 w 6125412"/>
              <a:gd name="connsiteY3" fmla="*/ 1743075 h 1806252"/>
              <a:gd name="connsiteX4" fmla="*/ 565253 w 6125412"/>
              <a:gd name="connsiteY4" fmla="*/ 1790700 h 1806252"/>
              <a:gd name="connsiteX5" fmla="*/ 50903 w 6125412"/>
              <a:gd name="connsiteY5" fmla="*/ 1476375 h 1806252"/>
              <a:gd name="connsiteX6" fmla="*/ 69953 w 6125412"/>
              <a:gd name="connsiteY6" fmla="*/ 523875 h 1806252"/>
              <a:gd name="connsiteX7" fmla="*/ 422378 w 6125412"/>
              <a:gd name="connsiteY7" fmla="*/ 323850 h 1806252"/>
              <a:gd name="connsiteX8" fmla="*/ 489053 w 6125412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29619"/>
              <a:gd name="connsiteY0" fmla="*/ 9525 h 1806252"/>
              <a:gd name="connsiteX1" fmla="*/ 5994503 w 6129619"/>
              <a:gd name="connsiteY1" fmla="*/ 400050 h 1806252"/>
              <a:gd name="connsiteX2" fmla="*/ 6118328 w 6129619"/>
              <a:gd name="connsiteY2" fmla="*/ 1266825 h 1806252"/>
              <a:gd name="connsiteX3" fmla="*/ 5804003 w 6129619"/>
              <a:gd name="connsiteY3" fmla="*/ 1743075 h 1806252"/>
              <a:gd name="connsiteX4" fmla="*/ 565253 w 6129619"/>
              <a:gd name="connsiteY4" fmla="*/ 1790700 h 1806252"/>
              <a:gd name="connsiteX5" fmla="*/ 50903 w 6129619"/>
              <a:gd name="connsiteY5" fmla="*/ 1476375 h 1806252"/>
              <a:gd name="connsiteX6" fmla="*/ 69953 w 6129619"/>
              <a:gd name="connsiteY6" fmla="*/ 523875 h 1806252"/>
              <a:gd name="connsiteX7" fmla="*/ 422378 w 6129619"/>
              <a:gd name="connsiteY7" fmla="*/ 323850 h 1806252"/>
              <a:gd name="connsiteX8" fmla="*/ 489053 w 6129619"/>
              <a:gd name="connsiteY8" fmla="*/ 0 h 18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619" h="1806252">
                <a:moveTo>
                  <a:pt x="5670653" y="9525"/>
                </a:moveTo>
                <a:cubicBezTo>
                  <a:pt x="5776221" y="138112"/>
                  <a:pt x="5872265" y="219075"/>
                  <a:pt x="5994503" y="400050"/>
                </a:cubicBezTo>
                <a:cubicBezTo>
                  <a:pt x="6116741" y="581025"/>
                  <a:pt x="6150078" y="1042988"/>
                  <a:pt x="6118328" y="1266825"/>
                </a:cubicBezTo>
                <a:cubicBezTo>
                  <a:pt x="6086578" y="1490663"/>
                  <a:pt x="6062765" y="1712913"/>
                  <a:pt x="5804003" y="1743075"/>
                </a:cubicBezTo>
                <a:cubicBezTo>
                  <a:pt x="5545241" y="1773237"/>
                  <a:pt x="876403" y="1835150"/>
                  <a:pt x="565253" y="1790700"/>
                </a:cubicBezTo>
                <a:cubicBezTo>
                  <a:pt x="254103" y="1746250"/>
                  <a:pt x="142978" y="1754187"/>
                  <a:pt x="50903" y="1476375"/>
                </a:cubicBezTo>
                <a:cubicBezTo>
                  <a:pt x="-41172" y="1198563"/>
                  <a:pt x="8040" y="715963"/>
                  <a:pt x="69953" y="523875"/>
                </a:cubicBezTo>
                <a:cubicBezTo>
                  <a:pt x="131866" y="331787"/>
                  <a:pt x="352528" y="411163"/>
                  <a:pt x="422378" y="323850"/>
                </a:cubicBezTo>
                <a:cubicBezTo>
                  <a:pt x="492228" y="236538"/>
                  <a:pt x="490640" y="118269"/>
                  <a:pt x="489053" y="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DA0F0-3CA8-8619-D1AD-CDF5261E5785}"/>
              </a:ext>
            </a:extLst>
          </p:cNvPr>
          <p:cNvSpPr txBox="1"/>
          <p:nvPr/>
        </p:nvSpPr>
        <p:spPr>
          <a:xfrm>
            <a:off x="9453682" y="398709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3EAE2-F5C0-39D9-BE80-CD9DEDFA7BE2}"/>
              </a:ext>
            </a:extLst>
          </p:cNvPr>
          <p:cNvSpPr txBox="1"/>
          <p:nvPr/>
        </p:nvSpPr>
        <p:spPr>
          <a:xfrm>
            <a:off x="8603627" y="55009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D2C4A-F9E6-947D-750C-D911D231F1C3}"/>
              </a:ext>
            </a:extLst>
          </p:cNvPr>
          <p:cNvSpPr txBox="1"/>
          <p:nvPr/>
        </p:nvSpPr>
        <p:spPr>
          <a:xfrm>
            <a:off x="10140222" y="43935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A22C5-2FB0-360F-03CE-975CBB621964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8B2887-CF72-23E9-8270-036B3A922DC9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 rot="10800000" flipV="1">
            <a:off x="7653236" y="4358819"/>
            <a:ext cx="180093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2034</Words>
  <Application>Microsoft Office PowerPoint</Application>
  <PresentationFormat>Widescreen</PresentationFormat>
  <Paragraphs>721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25</cp:revision>
  <cp:lastPrinted>2024-07-10T11:04:25Z</cp:lastPrinted>
  <dcterms:created xsi:type="dcterms:W3CDTF">2024-02-05T08:30:47Z</dcterms:created>
  <dcterms:modified xsi:type="dcterms:W3CDTF">2024-07-10T11:04:27Z</dcterms:modified>
</cp:coreProperties>
</file>