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2A32F6A-1388-4A60-80DC-E2F887BF424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E0830B-55F3-4B12-9747-FDF4373F95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tr-T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 için tıklatın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D633BC-F431-441E-8CF3-644DFD0BBE4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 için tıklatın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LevelAsıl metin stillerini düzenlemek için tıklatın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İkinci düzey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Üçüncü düzey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Dördüncü düzey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Beşinci düzey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FF484C-28BC-4D1E-9DEA-B43B0611A6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progit.org/" TargetMode="External"/><Relationship Id="rId3" Type="http://schemas.openxmlformats.org/officeDocument/2006/relationships/hyperlink" Target="https://progit.org/" TargetMode="External"/><Relationship Id="rId4" Type="http://schemas.openxmlformats.org/officeDocument/2006/relationships/hyperlink" Target="https://progit.org/" TargetMode="External"/><Relationship Id="rId5" Type="http://schemas.openxmlformats.org/officeDocument/2006/relationships/hyperlink" Target="https://git-scm.com/book/tr/v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45720"/>
            <a:ext cx="9143640" cy="454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Uğurcan Laçin</a:t>
            </a:r>
            <a:r>
              <a:rPr b="1" lang="tr-TR" sz="2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3366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Simply</a:t>
            </a:r>
            <a:r>
              <a:rPr b="1" lang="tr-TR" sz="2800" spc="-1" strike="noStrike">
                <a:solidFill>
                  <a:srgbClr val="3366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=&gt; John</a:t>
            </a:r>
            <a:r>
              <a:rPr b="1" lang="tr-TR" sz="2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Engineering,Bachelor</a:t>
            </a:r>
            <a:r>
              <a:rPr b="1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tr-TR" sz="2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Istanbul</a:t>
            </a:r>
            <a:r>
              <a:rPr b="1" lang="tr-TR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1" lang="tr-TR" sz="2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Turkey</a:t>
            </a:r>
            <a:endParaRPr b="1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İçerik Yer Tutucusu 4" descr=""/>
          <p:cNvPicPr/>
          <p:nvPr/>
        </p:nvPicPr>
        <p:blipFill>
          <a:blip r:embed="rId1"/>
          <a:stretch/>
        </p:blipFill>
        <p:spPr>
          <a:xfrm>
            <a:off x="3982680" y="1825560"/>
            <a:ext cx="4449600" cy="386352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838080" y="365040"/>
            <a:ext cx="5115240" cy="1325160"/>
          </a:xfrm>
          <a:prstGeom prst="rect">
            <a:avLst/>
          </a:prstGeom>
          <a:solidFill>
            <a:srgbClr val="ed7d31"/>
          </a:solidFill>
          <a:ln w="12600">
            <a:solidFill>
              <a:srgbClr val="ffffff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Version Control Systems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676520" y="5720040"/>
            <a:ext cx="9946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DVCS (such as Git, Mercurial, Bazaar or Darcs), clients don’t just check out the latest snapshot of the files: they fully mirror the repository.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History</a:t>
            </a: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was initially designed and developed in 2005 by Linux kernel developers (including Linus Torvalds) for Linux kernel development.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Advantages of Git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 support for non-linear development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Nearly every operation in local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internet if and only if you want to upload your workspace to server.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development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handling of large projects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tr-T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437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İçerik Yer Tutucusu 3" descr=""/>
          <p:cNvPicPr/>
          <p:nvPr/>
        </p:nvPicPr>
        <p:blipFill>
          <a:blip r:embed="rId1"/>
          <a:stretch/>
        </p:blipFill>
        <p:spPr>
          <a:xfrm>
            <a:off x="838080" y="1272240"/>
            <a:ext cx="10515240" cy="434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 web-based Git repository hosting services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Resim 4" descr=""/>
          <p:cNvPicPr/>
          <p:nvPr/>
        </p:nvPicPr>
        <p:blipFill>
          <a:blip r:embed="rId1"/>
          <a:stretch/>
        </p:blipFill>
        <p:spPr>
          <a:xfrm>
            <a:off x="157320" y="1690560"/>
            <a:ext cx="5171400" cy="1838160"/>
          </a:xfrm>
          <a:prstGeom prst="rect">
            <a:avLst/>
          </a:prstGeom>
          <a:ln>
            <a:noFill/>
          </a:ln>
        </p:spPr>
      </p:pic>
      <p:pic>
        <p:nvPicPr>
          <p:cNvPr id="121" name="İçerik Yer Tutucusu 6" descr=""/>
          <p:cNvPicPr/>
          <p:nvPr/>
        </p:nvPicPr>
        <p:blipFill>
          <a:blip r:embed="rId2"/>
          <a:stretch/>
        </p:blipFill>
        <p:spPr>
          <a:xfrm>
            <a:off x="2152800" y="4199760"/>
            <a:ext cx="7519680" cy="1662120"/>
          </a:xfrm>
          <a:prstGeom prst="rect">
            <a:avLst/>
          </a:prstGeom>
          <a:ln>
            <a:noFill/>
          </a:ln>
        </p:spPr>
      </p:pic>
      <p:pic>
        <p:nvPicPr>
          <p:cNvPr id="122" name="Resim 7" descr=""/>
          <p:cNvPicPr/>
          <p:nvPr/>
        </p:nvPicPr>
        <p:blipFill>
          <a:blip r:embed="rId3"/>
          <a:stretch/>
        </p:blipFill>
        <p:spPr>
          <a:xfrm>
            <a:off x="5328720" y="1298520"/>
            <a:ext cx="7076880" cy="26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Move Further More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İçerik Yer Tutucusu 4" descr=""/>
          <p:cNvPicPr/>
          <p:nvPr/>
        </p:nvPicPr>
        <p:blipFill>
          <a:blip r:embed="rId1"/>
          <a:stretch/>
        </p:blipFill>
        <p:spPr>
          <a:xfrm>
            <a:off x="1681200" y="1690560"/>
            <a:ext cx="3296160" cy="43509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6072480" y="2274120"/>
            <a:ext cx="4923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English version: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://progit.org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Turkish version: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https://git-scm.com/book/tr/v1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5148000"/>
            <a:ext cx="9143640" cy="60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Resim 3" descr=""/>
          <p:cNvPicPr/>
          <p:nvPr/>
        </p:nvPicPr>
        <p:blipFill>
          <a:blip r:embed="rId1"/>
          <a:stretch/>
        </p:blipFill>
        <p:spPr>
          <a:xfrm>
            <a:off x="811440" y="990720"/>
            <a:ext cx="10098720" cy="422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r-T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Contents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 Systems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r-T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based services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tr-T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is a Version Control System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tr-T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Version Control System?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İçerik Yer Tutucusu 3" descr=""/>
          <p:cNvPicPr/>
          <p:nvPr/>
        </p:nvPicPr>
        <p:blipFill>
          <a:blip r:embed="rId1"/>
          <a:stretch/>
        </p:blipFill>
        <p:spPr>
          <a:xfrm>
            <a:off x="3789720" y="1690560"/>
            <a:ext cx="4805280" cy="376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631600" y="5628600"/>
            <a:ext cx="7091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easiest Version Control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70200" y="232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77760" y="1368720"/>
            <a:ext cx="10507680" cy="203724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07440" rIns="247680" tIns="307440" bIns="307440" anchor="ctr"/>
          <a:p>
            <a:pPr algn="ctr">
              <a:lnSpc>
                <a:spcPct val="90000"/>
              </a:lnSpc>
            </a:pPr>
            <a:r>
              <a:rPr b="0" lang="en-US" sz="6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74160" y="3671640"/>
            <a:ext cx="3316680" cy="203724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238680" rIns="178920" tIns="238680" bIns="23868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569480" y="3671640"/>
            <a:ext cx="3316680" cy="2037240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238680" rIns="178920" tIns="238680" bIns="23868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Centralized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165160" y="3671640"/>
            <a:ext cx="3316680" cy="203724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238680" rIns="178920" tIns="238680" bIns="238680" anchor="ctr"/>
          <a:p>
            <a:pPr algn="ctr">
              <a:lnSpc>
                <a:spcPct val="90000"/>
              </a:lnSpc>
            </a:pPr>
            <a:r>
              <a:rPr b="0" lang="en-US" sz="4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09600"/>
            <a:ext cx="5196600" cy="129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1257840" y="633600"/>
            <a:ext cx="44452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880" bIns="18288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Version Control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İçerik Yer Tutucusu 7" descr=""/>
          <p:cNvPicPr/>
          <p:nvPr/>
        </p:nvPicPr>
        <p:blipFill>
          <a:blip r:embed="rId1"/>
          <a:stretch/>
        </p:blipFill>
        <p:spPr>
          <a:xfrm>
            <a:off x="4490640" y="1937520"/>
            <a:ext cx="3599640" cy="307476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1625760" y="5329440"/>
            <a:ext cx="9661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VCSs have a simple database that keep all the changes to files under revision control.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İçerik Yer Tutucusu 4" descr=""/>
          <p:cNvPicPr/>
          <p:nvPr/>
        </p:nvPicPr>
        <p:blipFill>
          <a:blip r:embed="rId1"/>
          <a:stretch/>
        </p:blipFill>
        <p:spPr>
          <a:xfrm>
            <a:off x="4143600" y="2018520"/>
            <a:ext cx="4562280" cy="317268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838080" y="354960"/>
            <a:ext cx="5105160" cy="1325160"/>
          </a:xfrm>
          <a:prstGeom prst="rect">
            <a:avLst/>
          </a:prstGeom>
          <a:solidFill>
            <a:srgbClr val="ed7d31"/>
          </a:solidFill>
          <a:ln w="12600">
            <a:solidFill>
              <a:srgbClr val="ffffff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r-T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Centralized Version Control Systems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788120" y="5455800"/>
            <a:ext cx="9011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systems, such as CVS, Subversion, and Perforce, have a single server that contains all the versioned files, and a number of clients that check out files from that central place.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LibreOffice/5.1.6.2$Linux_X86_64 LibreOffice_project/10m0$Build-2</Application>
  <Words>303</Words>
  <Paragraphs>42</Paragraphs>
  <Company>Silentall Unattended Installer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2016-04-20T16:49:59Z</dcterms:created>
  <dc:creator>destan erik</dc:creator>
  <dc:description/>
  <dc:language>en-US</dc:language>
  <cp:lastModifiedBy/>
  <dcterms:modified xsi:type="dcterms:W3CDTF">2017-09-06T16:04:50Z</dcterms:modified>
  <cp:revision>20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Silentall Unattended Installer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Geniş ekran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