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6" r:id="rId3"/>
    <p:sldId id="261" r:id="rId4"/>
    <p:sldId id="265" r:id="rId5"/>
    <p:sldId id="267" r:id="rId6"/>
    <p:sldId id="260" r:id="rId7"/>
    <p:sldId id="268" r:id="rId8"/>
    <p:sldId id="263" r:id="rId9"/>
    <p:sldId id="257" r:id="rId10"/>
    <p:sldId id="258" r:id="rId11"/>
    <p:sldId id="259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Image" r:id="rId3" imgW="4634640" imgH="8164800" progId="Photoshop.Image.13">
                  <p:embed/>
                </p:oleObj>
              </mc:Choice>
              <mc:Fallback>
                <p:oleObj name="Image" r:id="rId3" imgW="4634640" imgH="81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6774" y="2058656"/>
                        <a:ext cx="2565626" cy="4519719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Image" r:id="rId5" imgW="3529800" imgH="11619000" progId="Photoshop.Image.13">
                  <p:embed/>
                </p:oleObj>
              </mc:Choice>
              <mc:Fallback>
                <p:oleObj name="Image" r:id="rId5" imgW="3529800" imgH="11619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1632" y="1160238"/>
                        <a:ext cx="1646237" cy="541813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" r:id="rId3" imgW="8291880" imgH="7403040" progId="Photoshop.Image.13">
                  <p:embed/>
                </p:oleObj>
              </mc:Choice>
              <mc:Fallback>
                <p:oleObj name="Image" r:id="rId3" imgW="8291880" imgH="7403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260" y="1902534"/>
                        <a:ext cx="5388655" cy="4811004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238"/>
              </p:ext>
            </p:extLst>
          </p:nvPr>
        </p:nvGraphicFramePr>
        <p:xfrm>
          <a:off x="1269257" y="2022703"/>
          <a:ext cx="7400820" cy="4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3" imgW="21333240" imgH="12787200" progId="Photoshop.Image.13">
                  <p:embed/>
                </p:oleObj>
              </mc:Choice>
              <mc:Fallback>
                <p:oleObj name="Image" r:id="rId3" imgW="21333240" imgH="12787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9257" y="2022703"/>
                        <a:ext cx="7400820" cy="443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3" imgW="8596800" imgH="4533120" progId="Photoshop.Image.13">
                  <p:embed/>
                </p:oleObj>
              </mc:Choice>
              <mc:Fallback>
                <p:oleObj name="Image" r:id="rId3" imgW="8596800" imgH="4533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133" y="2057907"/>
                        <a:ext cx="7602248" cy="400960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3" imgW="17587080" imgH="3212640" progId="Photoshop.Image.13">
                  <p:embed/>
                </p:oleObj>
              </mc:Choice>
              <mc:Fallback>
                <p:oleObj name="Image" r:id="rId3" imgW="17587080" imgH="321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659" y="2350595"/>
                        <a:ext cx="8128000" cy="1484313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98</TotalTime>
  <Words>108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Parallax</vt:lpstr>
      <vt:lpstr>Image</vt:lpstr>
      <vt:lpstr>Inventory Management System</vt:lpstr>
      <vt:lpstr>Terry’s slides are after this slide</vt:lpstr>
      <vt:lpstr>Design</vt:lpstr>
      <vt:lpstr>Mike’s slides go after this one</vt:lpstr>
      <vt:lpstr>Lucas’s slides go after this</vt:lpstr>
      <vt:lpstr>Structure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Nathaniel Inman</cp:lastModifiedBy>
  <cp:revision>8</cp:revision>
  <dcterms:created xsi:type="dcterms:W3CDTF">2014-05-02T19:31:12Z</dcterms:created>
  <dcterms:modified xsi:type="dcterms:W3CDTF">2014-05-06T18:03:59Z</dcterms:modified>
</cp:coreProperties>
</file>