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sldIdLst>
    <p:sldId id="256" r:id="rId2"/>
    <p:sldId id="266" r:id="rId3"/>
    <p:sldId id="261" r:id="rId4"/>
    <p:sldId id="265" r:id="rId5"/>
    <p:sldId id="273" r:id="rId6"/>
    <p:sldId id="270" r:id="rId7"/>
    <p:sldId id="271" r:id="rId8"/>
    <p:sldId id="272" r:id="rId9"/>
    <p:sldId id="274" r:id="rId10"/>
    <p:sldId id="267" r:id="rId11"/>
    <p:sldId id="260" r:id="rId12"/>
    <p:sldId id="275" r:id="rId13"/>
    <p:sldId id="269" r:id="rId14"/>
    <p:sldId id="276" r:id="rId15"/>
    <p:sldId id="277" r:id="rId16"/>
    <p:sldId id="278" r:id="rId17"/>
    <p:sldId id="268" r:id="rId18"/>
    <p:sldId id="263" r:id="rId19"/>
    <p:sldId id="257" r:id="rId20"/>
    <p:sldId id="258" r:id="rId21"/>
    <p:sldId id="259" r:id="rId22"/>
    <p:sldId id="264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9102" autoAdjust="0"/>
  </p:normalViewPr>
  <p:slideViewPr>
    <p:cSldViewPr snapToGrid="0">
      <p:cViewPr varScale="1">
        <p:scale>
          <a:sx n="90" d="100"/>
          <a:sy n="9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06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043B-E69E-4CB9-9D86-7B1E030E8BFD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EAC13-16BE-4E85-9F32-63F284C84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826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 the simplest terms, this is what our software does. We’ll go into more detail</a:t>
            </a:r>
            <a:r>
              <a:rPr lang="en-US" baseline="0" dirty="0" smtClean="0"/>
              <a:t> later.”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62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“You’re all probably familiar with this already.”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26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“This is the </a:t>
            </a:r>
            <a:r>
              <a:rPr lang="en-US" dirty="0" err="1" smtClean="0"/>
              <a:t>NetBeans</a:t>
            </a:r>
            <a:r>
              <a:rPr lang="en-US" dirty="0" smtClean="0"/>
              <a:t> GUI editor. We were able to design this in a WYSIWYG environment.</a:t>
            </a:r>
            <a:r>
              <a:rPr lang="en-US" baseline="0" dirty="0" smtClean="0"/>
              <a:t> The highlighted pane is where our main controller class will go, which uses handwritten code.”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70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explain everything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98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go over</a:t>
            </a:r>
            <a:r>
              <a:rPr lang="en-US" baseline="0" dirty="0" smtClean="0"/>
              <a:t> some of the things that gave us </a:t>
            </a:r>
            <a:r>
              <a:rPr lang="en-US" baseline="0" smtClean="0"/>
              <a:t>(me) the </a:t>
            </a:r>
            <a:r>
              <a:rPr lang="en-US" baseline="0" dirty="0" smtClean="0"/>
              <a:t>most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632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xmlns="" val="3302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72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250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004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80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4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495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9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30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98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8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0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1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7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79" y="4720167"/>
            <a:ext cx="56954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xmlns="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Lucas covers Architecture, predominately UML diagram’s and some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3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3679832"/>
              </p:ext>
            </p:extLst>
          </p:nvPr>
        </p:nvGraphicFramePr>
        <p:xfrm>
          <a:off x="982133" y="2057907"/>
          <a:ext cx="7602248" cy="4009607"/>
        </p:xfrm>
        <a:graphic>
          <a:graphicData uri="http://schemas.openxmlformats.org/presentationml/2006/ole">
            <p:oleObj spid="_x0000_s2059" name="Image" r:id="rId3" imgW="8596825" imgH="453333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16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IMSController</a:t>
            </a:r>
            <a:endParaRPr lang="en-US" dirty="0"/>
          </a:p>
        </p:txBody>
      </p:sp>
      <p:pic>
        <p:nvPicPr>
          <p:cNvPr id="7" name="Content Placeholder 6" descr="IM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544" y="1006977"/>
            <a:ext cx="3776192" cy="58510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IMSController</a:t>
            </a:r>
            <a:r>
              <a:rPr lang="en-US" dirty="0" smtClean="0"/>
              <a:t> is the base class that other controllers will extend to.</a:t>
            </a:r>
          </a:p>
          <a:p>
            <a:r>
              <a:rPr lang="en-US" dirty="0" smtClean="0"/>
              <a:t>Gives permissions to users. Depending on the level the user has he/she can modify data.</a:t>
            </a:r>
          </a:p>
          <a:p>
            <a:r>
              <a:rPr lang="en-US" dirty="0" smtClean="0"/>
              <a:t>Sorting Algorithm and Search functions are in this class.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InventoryController</a:t>
            </a:r>
            <a:endParaRPr lang="en-US" dirty="0"/>
          </a:p>
        </p:txBody>
      </p:sp>
      <p:pic>
        <p:nvPicPr>
          <p:cNvPr id="24" name="Content Placeholder 23" descr="inventoryControll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5183" y="2529995"/>
            <a:ext cx="3417485" cy="3560412"/>
          </a:xfrm>
        </p:spPr>
      </p:pic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 it do?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controls the main aspects of an inventory.</a:t>
            </a:r>
          </a:p>
          <a:p>
            <a:r>
              <a:rPr lang="en-US" dirty="0" err="1" smtClean="0"/>
              <a:t>InventoryController</a:t>
            </a:r>
            <a:r>
              <a:rPr lang="en-US" dirty="0" smtClean="0"/>
              <a:t> gets the ID, Name, Price, Wholesale, Category, Vendor ID, Royalty ID, Description, Picture, and Preferred Stock,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RoyalitesController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488" y="1796903"/>
            <a:ext cx="4626825" cy="44763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RoyaltiesController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manages the  </a:t>
            </a:r>
            <a:r>
              <a:rPr lang="en-US" dirty="0" err="1" smtClean="0"/>
              <a:t>royalities</a:t>
            </a:r>
            <a:r>
              <a:rPr lang="en-US" dirty="0" smtClean="0"/>
              <a:t> .</a:t>
            </a:r>
            <a:endParaRPr lang="en-US" dirty="0" smtClean="0"/>
          </a:p>
          <a:p>
            <a:r>
              <a:rPr lang="en-US" dirty="0" err="1" smtClean="0"/>
              <a:t>RoyalitesController</a:t>
            </a:r>
            <a:r>
              <a:rPr lang="en-US" dirty="0" smtClean="0"/>
              <a:t>  has a gets Royalties: ID, Name, Phone Number , Ext, Addresses , Website, E-mail, PPOC, Royalties.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04167" y="1892596"/>
            <a:ext cx="4688959" cy="47633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Controller is used predominately for creating new </a:t>
            </a:r>
            <a:r>
              <a:rPr lang="en-US" dirty="0" smtClean="0"/>
              <a:t>users and changing login credentials.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UserController</a:t>
            </a:r>
            <a:r>
              <a:rPr lang="en-US" dirty="0" smtClean="0"/>
              <a:t>  methods are gets Users: ID, User Name, Password, Level.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VendorController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5311" y="1913860"/>
            <a:ext cx="4901609" cy="4944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err="1" smtClean="0"/>
              <a:t>VendorController</a:t>
            </a:r>
            <a:r>
              <a:rPr lang="en-US" dirty="0" smtClean="0"/>
              <a:t> manages Vendors.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shows items that vendors sells.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is similar to </a:t>
            </a:r>
            <a:r>
              <a:rPr lang="en-US" dirty="0" err="1" smtClean="0"/>
              <a:t>RoyalitiesController</a:t>
            </a:r>
            <a:r>
              <a:rPr lang="en-US" dirty="0" smtClean="0"/>
              <a:t>. Except it doesn’t have get Royalties.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Nathan’s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 covers architecture p2 and 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19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9150" y="1803162"/>
            <a:ext cx="6798492" cy="4580545"/>
          </a:xfrm>
        </p:spPr>
      </p:pic>
    </p:spTree>
    <p:extLst>
      <p:ext uri="{BB962C8B-B14F-4D97-AF65-F5344CB8AC3E}">
        <p14:creationId xmlns:p14="http://schemas.microsoft.com/office/powerpoint/2010/main" xmlns="" val="2077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5985902"/>
              </p:ext>
            </p:extLst>
          </p:nvPr>
        </p:nvGraphicFramePr>
        <p:xfrm>
          <a:off x="703659" y="2350595"/>
          <a:ext cx="8128000" cy="1484313"/>
        </p:xfrm>
        <a:graphic>
          <a:graphicData uri="http://schemas.openxmlformats.org/presentationml/2006/ole">
            <p:oleObj spid="_x0000_s3083" name="Image" r:id="rId3" imgW="17587302" imgH="321269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Terry’s slides are after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Terry covers Purpose, GUI, &amp; 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4924107"/>
              </p:ext>
            </p:extLst>
          </p:nvPr>
        </p:nvGraphicFramePr>
        <p:xfrm>
          <a:off x="1396774" y="2058656"/>
          <a:ext cx="2565626" cy="4519719"/>
        </p:xfrm>
        <a:graphic>
          <a:graphicData uri="http://schemas.openxmlformats.org/presentationml/2006/ole">
            <p:oleObj spid="_x0000_s4116" name="Image" r:id="rId3" imgW="4634921" imgH="8165079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3319881"/>
              </p:ext>
            </p:extLst>
          </p:nvPr>
        </p:nvGraphicFramePr>
        <p:xfrm>
          <a:off x="6331632" y="1160238"/>
          <a:ext cx="1646237" cy="5418137"/>
        </p:xfrm>
        <a:graphic>
          <a:graphicData uri="http://schemas.openxmlformats.org/presentationml/2006/ole">
            <p:oleObj spid="_x0000_s4117" name="Image" r:id="rId4" imgW="3530159" imgH="1161904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4986822"/>
              </p:ext>
            </p:extLst>
          </p:nvPr>
        </p:nvGraphicFramePr>
        <p:xfrm>
          <a:off x="1128260" y="1902534"/>
          <a:ext cx="5388655" cy="4811004"/>
        </p:xfrm>
        <a:graphic>
          <a:graphicData uri="http://schemas.openxmlformats.org/presentationml/2006/ole">
            <p:oleObj spid="_x0000_s5131" name="Image" r:id="rId3" imgW="8292063" imgH="7403175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1458238"/>
              </p:ext>
            </p:extLst>
          </p:nvPr>
        </p:nvGraphicFramePr>
        <p:xfrm>
          <a:off x="1269257" y="2022703"/>
          <a:ext cx="7400820" cy="4436155"/>
        </p:xfrm>
        <a:graphic>
          <a:graphicData uri="http://schemas.openxmlformats.org/presentationml/2006/ole">
            <p:oleObj spid="_x0000_s1035" name="Image" r:id="rId3" imgW="21333333" imgH="1278730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53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Mike’s slides go after this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covers: How it Works, and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7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sends input to GUI</a:t>
            </a:r>
          </a:p>
          <a:p>
            <a:r>
              <a:rPr lang="en-US" dirty="0" smtClean="0"/>
              <a:t>GUI sends input to database</a:t>
            </a:r>
          </a:p>
          <a:p>
            <a:r>
              <a:rPr lang="en-US" dirty="0" smtClean="0"/>
              <a:t>Database sends output to GUI</a:t>
            </a:r>
          </a:p>
          <a:p>
            <a:r>
              <a:rPr lang="en-US" dirty="0" smtClean="0"/>
              <a:t>GUI sends output to user</a:t>
            </a:r>
          </a:p>
        </p:txBody>
      </p:sp>
    </p:spTree>
    <p:extLst>
      <p:ext uri="{BB962C8B-B14F-4D97-AF65-F5344CB8AC3E}">
        <p14:creationId xmlns:p14="http://schemas.microsoft.com/office/powerpoint/2010/main" xmlns="" val="27148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javax.swing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of lightweight display components</a:t>
            </a:r>
          </a:p>
          <a:p>
            <a:r>
              <a:rPr lang="en-US" dirty="0" smtClean="0"/>
              <a:t>Easily define layouts and add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6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691" y="1960518"/>
            <a:ext cx="7850619" cy="44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270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7172" name="Picture 4" descr="C:\Users\Mike\AppData\Local\Temp\Untitled Diagram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028" y="2408362"/>
            <a:ext cx="8871945" cy="37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4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to write our own text wrapping function</a:t>
            </a:r>
          </a:p>
          <a:p>
            <a:r>
              <a:rPr lang="en-US" dirty="0" smtClean="0"/>
              <a:t>We had to make a custom </a:t>
            </a:r>
            <a:r>
              <a:rPr lang="en-US" dirty="0" err="1" smtClean="0"/>
              <a:t>JPanel</a:t>
            </a:r>
            <a:r>
              <a:rPr lang="en-US" dirty="0" smtClean="0"/>
              <a:t> class for images</a:t>
            </a:r>
          </a:p>
          <a:p>
            <a:r>
              <a:rPr lang="en-US" dirty="0" smtClean="0"/>
              <a:t>The subtle differences between classes such as 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JTextPane</a:t>
            </a:r>
            <a:r>
              <a:rPr lang="en-US" dirty="0" smtClean="0"/>
              <a:t>, and </a:t>
            </a:r>
            <a:r>
              <a:rPr lang="en-US" dirty="0" err="1" smtClean="0"/>
              <a:t>JTextArea</a:t>
            </a:r>
            <a:r>
              <a:rPr lang="en-US" dirty="0" smtClean="0"/>
              <a:t>, as well as between different layout options, caused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9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226</TotalTime>
  <Words>481</Words>
  <Application>Microsoft Office PowerPoint</Application>
  <PresentationFormat>On-screen Show (4:3)</PresentationFormat>
  <Paragraphs>70</Paragraphs>
  <Slides>23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Parallax</vt:lpstr>
      <vt:lpstr>Image</vt:lpstr>
      <vt:lpstr>Inventory Management System</vt:lpstr>
      <vt:lpstr>Terry’s slides are after this slide</vt:lpstr>
      <vt:lpstr>Design</vt:lpstr>
      <vt:lpstr>Mike’s slides go after this one</vt:lpstr>
      <vt:lpstr>Basic Functionality</vt:lpstr>
      <vt:lpstr>javax.swing</vt:lpstr>
      <vt:lpstr>Our Design</vt:lpstr>
      <vt:lpstr>Our Design</vt:lpstr>
      <vt:lpstr>Implementation Challenges</vt:lpstr>
      <vt:lpstr>Lucas’s slides go after this</vt:lpstr>
      <vt:lpstr>Structure</vt:lpstr>
      <vt:lpstr>IMSController</vt:lpstr>
      <vt:lpstr>InventoryController</vt:lpstr>
      <vt:lpstr>RoyalitesController</vt:lpstr>
      <vt:lpstr>UserController</vt:lpstr>
      <vt:lpstr>VendorController</vt:lpstr>
      <vt:lpstr>Nathan’s slides go after this</vt:lpstr>
      <vt:lpstr>Model View Controller</vt:lpstr>
      <vt:lpstr>Debugging</vt:lpstr>
      <vt:lpstr>Data</vt:lpstr>
      <vt:lpstr>Database Controller</vt:lpstr>
      <vt:lpstr>Unit &amp; Integration Testing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install</cp:lastModifiedBy>
  <cp:revision>31</cp:revision>
  <dcterms:created xsi:type="dcterms:W3CDTF">2014-05-02T19:31:12Z</dcterms:created>
  <dcterms:modified xsi:type="dcterms:W3CDTF">2014-05-07T21:03:17Z</dcterms:modified>
</cp:coreProperties>
</file>