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29"/>
  </p:notesMasterIdLst>
  <p:sldIdLst>
    <p:sldId id="256" r:id="rId2"/>
    <p:sldId id="288" r:id="rId3"/>
    <p:sldId id="283" r:id="rId4"/>
    <p:sldId id="284" r:id="rId5"/>
    <p:sldId id="285" r:id="rId6"/>
    <p:sldId id="286" r:id="rId7"/>
    <p:sldId id="273" r:id="rId8"/>
    <p:sldId id="270" r:id="rId9"/>
    <p:sldId id="271" r:id="rId10"/>
    <p:sldId id="272" r:id="rId11"/>
    <p:sldId id="274" r:id="rId12"/>
    <p:sldId id="260" r:id="rId13"/>
    <p:sldId id="275" r:id="rId14"/>
    <p:sldId id="269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63" r:id="rId23"/>
    <p:sldId id="257" r:id="rId24"/>
    <p:sldId id="258" r:id="rId25"/>
    <p:sldId id="259" r:id="rId26"/>
    <p:sldId id="264" r:id="rId27"/>
    <p:sldId id="262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89102" autoAdjust="0"/>
  </p:normalViewPr>
  <p:slideViewPr>
    <p:cSldViewPr snapToGrid="0">
      <p:cViewPr varScale="1">
        <p:scale>
          <a:sx n="100" d="100"/>
          <a:sy n="100" d="100"/>
        </p:scale>
        <p:origin x="118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-206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D043B-E69E-4CB9-9D86-7B1E030E8BFD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EAC13-16BE-4E85-9F32-63F284C84B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60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“Gear menu contains</a:t>
            </a:r>
            <a:r>
              <a:rPr lang="en-US" baseline="0" dirty="0" smtClean="0"/>
              <a:t> Log in, View Users, Add Inventory, Vendor, Royalty, and User Buttons”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EAC13-16BE-4E85-9F32-63F284C84B8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91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EAC13-16BE-4E85-9F32-63F284C84B8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35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“In the simplest terms, this is what our software does. We’ll go into more detail</a:t>
            </a:r>
            <a:r>
              <a:rPr lang="en-US" baseline="0" dirty="0" smtClean="0"/>
              <a:t> later.”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EAC13-16BE-4E85-9F32-63F284C84B8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22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“You’re all probably familiar with this already.”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EAC13-16BE-4E85-9F32-63F284C84B8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65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“This is the </a:t>
            </a:r>
            <a:r>
              <a:rPr lang="en-US" dirty="0" err="1" smtClean="0"/>
              <a:t>NetBeans</a:t>
            </a:r>
            <a:r>
              <a:rPr lang="en-US" dirty="0" smtClean="0"/>
              <a:t> GUI editor. We were able to design this in a WYSIWYG environment.</a:t>
            </a:r>
            <a:r>
              <a:rPr lang="en-US" baseline="0" dirty="0" smtClean="0"/>
              <a:t> The highlighted pane is where our main controller class will go, which uses handwritten code.”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EAC13-16BE-4E85-9F32-63F284C84B8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07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I’m just going to briefly explain everything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EAC13-16BE-4E85-9F32-63F284C84B8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85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I’m just going to briefly go over</a:t>
            </a:r>
            <a:r>
              <a:rPr lang="en-US" baseline="0" dirty="0" smtClean="0"/>
              <a:t> some of the things that gave us </a:t>
            </a:r>
            <a:r>
              <a:rPr lang="en-US" baseline="0" smtClean="0"/>
              <a:t>(me) the </a:t>
            </a:r>
            <a:r>
              <a:rPr lang="en-US" baseline="0" dirty="0" smtClean="0"/>
              <a:t>most trouble.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EAC13-16BE-4E85-9F32-63F284C84B8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25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30287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03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506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049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04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447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954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936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067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642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097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82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30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489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72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66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148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2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adle.org/" TargetMode="External"/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reativecommons.org/licenses/by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Inventory</a:t>
            </a:r>
            <a:br>
              <a:rPr lang="en-US" dirty="0" smtClean="0"/>
            </a:br>
            <a:r>
              <a:rPr lang="en-US" dirty="0" smtClean="0"/>
              <a:t>Management</a:t>
            </a:r>
            <a:br>
              <a:rPr lang="en-US" dirty="0" smtClean="0"/>
            </a:b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91379" y="4720167"/>
            <a:ext cx="5695422" cy="1388534"/>
          </a:xfrm>
        </p:spPr>
        <p:txBody>
          <a:bodyPr>
            <a:normAutofit/>
          </a:bodyPr>
          <a:lstStyle/>
          <a:p>
            <a:r>
              <a:rPr lang="en-US" dirty="0" smtClean="0"/>
              <a:t>Nathaniel Inman</a:t>
            </a:r>
            <a:br>
              <a:rPr lang="en-US" dirty="0" smtClean="0"/>
            </a:br>
            <a:r>
              <a:rPr lang="en-US" dirty="0" smtClean="0"/>
              <a:t>Michael Stowe</a:t>
            </a:r>
            <a:br>
              <a:rPr lang="en-US" dirty="0" smtClean="0"/>
            </a:br>
            <a:r>
              <a:rPr lang="en-US" dirty="0" smtClean="0"/>
              <a:t>Terry </a:t>
            </a:r>
            <a:r>
              <a:rPr lang="en-US" dirty="0" err="1" smtClean="0"/>
              <a:t>Kleoppel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Lucas Gillespie</a:t>
            </a:r>
          </a:p>
        </p:txBody>
      </p:sp>
    </p:spTree>
    <p:extLst>
      <p:ext uri="{BB962C8B-B14F-4D97-AF65-F5344CB8AC3E}">
        <p14:creationId xmlns:p14="http://schemas.microsoft.com/office/powerpoint/2010/main" val="47981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Design</a:t>
            </a:r>
            <a:endParaRPr lang="en-US" dirty="0"/>
          </a:p>
        </p:txBody>
      </p:sp>
      <p:pic>
        <p:nvPicPr>
          <p:cNvPr id="7172" name="Picture 4" descr="C:\Users\Mike\AppData\Local\Temp\Untitled Diagram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28" y="2408362"/>
            <a:ext cx="8871945" cy="375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18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had to write our own text wrapping function</a:t>
            </a:r>
          </a:p>
          <a:p>
            <a:r>
              <a:rPr lang="en-US" dirty="0" smtClean="0"/>
              <a:t>We had to make a custom </a:t>
            </a:r>
            <a:r>
              <a:rPr lang="en-US" dirty="0" err="1" smtClean="0"/>
              <a:t>JPanel</a:t>
            </a:r>
            <a:r>
              <a:rPr lang="en-US" dirty="0" smtClean="0"/>
              <a:t> class for images</a:t>
            </a:r>
          </a:p>
          <a:p>
            <a:r>
              <a:rPr lang="en-US" dirty="0" smtClean="0"/>
              <a:t>The subtle differences between classes such as </a:t>
            </a:r>
            <a:r>
              <a:rPr lang="en-US" dirty="0" err="1" smtClean="0"/>
              <a:t>JLabel</a:t>
            </a:r>
            <a:r>
              <a:rPr lang="en-US" dirty="0" smtClean="0"/>
              <a:t>, </a:t>
            </a:r>
            <a:r>
              <a:rPr lang="en-US" dirty="0" err="1" smtClean="0"/>
              <a:t>JTextPane</a:t>
            </a:r>
            <a:r>
              <a:rPr lang="en-US" dirty="0" smtClean="0"/>
              <a:t>, and </a:t>
            </a:r>
            <a:r>
              <a:rPr lang="en-US" dirty="0" err="1" smtClean="0"/>
              <a:t>JTextArea</a:t>
            </a:r>
            <a:r>
              <a:rPr lang="en-US" dirty="0" smtClean="0"/>
              <a:t>, as well as between different layout options, caused confusion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48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3679832"/>
              </p:ext>
            </p:extLst>
          </p:nvPr>
        </p:nvGraphicFramePr>
        <p:xfrm>
          <a:off x="982133" y="2057907"/>
          <a:ext cx="7602248" cy="4009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Image" r:id="rId3" imgW="8596825" imgH="4533333" progId="">
                  <p:embed/>
                </p:oleObj>
              </mc:Choice>
              <mc:Fallback>
                <p:oleObj name="Image" r:id="rId3" imgW="8596825" imgH="4533333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133" y="2057907"/>
                        <a:ext cx="7602248" cy="4009607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784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531627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IMSController</a:t>
            </a:r>
            <a:endParaRPr lang="en-US" dirty="0"/>
          </a:p>
        </p:txBody>
      </p:sp>
      <p:pic>
        <p:nvPicPr>
          <p:cNvPr id="7" name="Content Placeholder 6" descr="IMSController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5544" y="1006977"/>
            <a:ext cx="3776192" cy="5851023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What does it do?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IMSController</a:t>
            </a:r>
            <a:r>
              <a:rPr lang="en-US" dirty="0" smtClean="0"/>
              <a:t> is the base class that other controllers will extend to.</a:t>
            </a:r>
          </a:p>
          <a:p>
            <a:r>
              <a:rPr lang="en-US" dirty="0" smtClean="0"/>
              <a:t>Gives permissions to users. Depending on the level the user has he/she can modify data.</a:t>
            </a:r>
          </a:p>
          <a:p>
            <a:r>
              <a:rPr lang="en-US" dirty="0" smtClean="0"/>
              <a:t>Sorting Algorithm and Search functions are in this class.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InventoryController</a:t>
            </a:r>
            <a:endParaRPr lang="en-US" dirty="0"/>
          </a:p>
        </p:txBody>
      </p:sp>
      <p:pic>
        <p:nvPicPr>
          <p:cNvPr id="24" name="Content Placeholder 23" descr="inventoryController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55183" y="2529995"/>
            <a:ext cx="3417485" cy="3560412"/>
          </a:xfrm>
        </p:spPr>
      </p:pic>
      <p:sp>
        <p:nvSpPr>
          <p:cNvPr id="22" name="Text Placeholder 2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What does  it do?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It controls the main aspects of an inventory.</a:t>
            </a:r>
          </a:p>
          <a:p>
            <a:r>
              <a:rPr lang="en-US" dirty="0" err="1" smtClean="0"/>
              <a:t>InventoryController</a:t>
            </a:r>
            <a:r>
              <a:rPr lang="en-US" dirty="0" smtClean="0"/>
              <a:t> gets the ID, Name, Price, Wholesale, Category, Vendor ID, Royalty ID, Description, Picture, and Preferred Stock,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RoyaltiesController</a:t>
            </a:r>
            <a:endParaRPr lang="en-US" dirty="0"/>
          </a:p>
        </p:txBody>
      </p:sp>
      <p:pic>
        <p:nvPicPr>
          <p:cNvPr id="7" name="Content Placeholder 6" descr="RoyalitesController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9488" y="1796903"/>
            <a:ext cx="4626825" cy="4476306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What does it do?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 smtClean="0"/>
              <a:t>RoyaltiesController</a:t>
            </a:r>
            <a:r>
              <a:rPr lang="en-US" dirty="0" smtClean="0"/>
              <a:t>  manages the  royalties .</a:t>
            </a:r>
          </a:p>
          <a:p>
            <a:r>
              <a:rPr lang="en-US" dirty="0" err="1" smtClean="0"/>
              <a:t>RoyaltiesController</a:t>
            </a:r>
            <a:r>
              <a:rPr lang="en-US" dirty="0" smtClean="0"/>
              <a:t>  has a gets Royalties: ID, Name, Phone Number , Ext, Addresses , Website, E-mail, PPOC, Royalties.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UserController</a:t>
            </a:r>
            <a:endParaRPr lang="en-US" dirty="0"/>
          </a:p>
        </p:txBody>
      </p:sp>
      <p:pic>
        <p:nvPicPr>
          <p:cNvPr id="7" name="Content Placeholder 6" descr="RoyalitesController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04167" y="1892596"/>
            <a:ext cx="4688959" cy="4763386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46910" y="2416629"/>
            <a:ext cx="3467806" cy="576262"/>
          </a:xfrm>
        </p:spPr>
        <p:txBody>
          <a:bodyPr/>
          <a:lstStyle/>
          <a:p>
            <a:r>
              <a:rPr lang="en-US" dirty="0" smtClean="0"/>
              <a:t>What does it do?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0204" y="3160911"/>
            <a:ext cx="3672248" cy="2665259"/>
          </a:xfrm>
        </p:spPr>
        <p:txBody>
          <a:bodyPr/>
          <a:lstStyle/>
          <a:p>
            <a:r>
              <a:rPr lang="en-US" dirty="0" smtClean="0"/>
              <a:t>User Controller is used predominately for creating new users and changing login credentials.</a:t>
            </a:r>
          </a:p>
          <a:p>
            <a:endParaRPr lang="en-US" dirty="0" smtClean="0"/>
          </a:p>
          <a:p>
            <a:r>
              <a:rPr lang="en-US" dirty="0" err="1" smtClean="0"/>
              <a:t>UserController</a:t>
            </a:r>
            <a:r>
              <a:rPr lang="en-US" dirty="0" smtClean="0"/>
              <a:t>  methods are gets Users: ID, User Name, Password, Level.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VendorController</a:t>
            </a:r>
            <a:endParaRPr lang="en-US" dirty="0"/>
          </a:p>
        </p:txBody>
      </p:sp>
      <p:pic>
        <p:nvPicPr>
          <p:cNvPr id="7" name="Content Placeholder 6" descr="RoyalitesController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955311" y="1913860"/>
            <a:ext cx="4901609" cy="494414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46910" y="2416629"/>
            <a:ext cx="3467806" cy="576262"/>
          </a:xfrm>
        </p:spPr>
        <p:txBody>
          <a:bodyPr/>
          <a:lstStyle/>
          <a:p>
            <a:r>
              <a:rPr lang="en-US" dirty="0" smtClean="0"/>
              <a:t>What does it do?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0204" y="3160911"/>
            <a:ext cx="3672248" cy="2665259"/>
          </a:xfrm>
        </p:spPr>
        <p:txBody>
          <a:bodyPr/>
          <a:lstStyle/>
          <a:p>
            <a:r>
              <a:rPr lang="en-US" dirty="0" err="1" smtClean="0"/>
              <a:t>VendorController</a:t>
            </a:r>
            <a:r>
              <a:rPr lang="en-US" dirty="0" smtClean="0"/>
              <a:t> manages Vendors.</a:t>
            </a:r>
          </a:p>
          <a:p>
            <a:r>
              <a:rPr lang="en-US" dirty="0" err="1" smtClean="0"/>
              <a:t>VendorController</a:t>
            </a:r>
            <a:r>
              <a:rPr lang="en-US" dirty="0" smtClean="0"/>
              <a:t> shows items that vendors sells.</a:t>
            </a:r>
          </a:p>
          <a:p>
            <a:r>
              <a:rPr lang="en-US" dirty="0" err="1" smtClean="0"/>
              <a:t>VendorController</a:t>
            </a:r>
            <a:r>
              <a:rPr lang="en-US" dirty="0" smtClean="0"/>
              <a:t> is similar to </a:t>
            </a:r>
            <a:r>
              <a:rPr lang="en-US" dirty="0" err="1" smtClean="0"/>
              <a:t>RoyaltiesController</a:t>
            </a:r>
            <a:r>
              <a:rPr lang="en-US" dirty="0" smtClean="0"/>
              <a:t>. Except it doesn’t have get Royalties.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DatabaseController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11" y="2334279"/>
            <a:ext cx="4901609" cy="4103301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46910" y="2416629"/>
            <a:ext cx="3467806" cy="576262"/>
          </a:xfrm>
        </p:spPr>
        <p:txBody>
          <a:bodyPr/>
          <a:lstStyle/>
          <a:p>
            <a:r>
              <a:rPr lang="en-US" dirty="0" smtClean="0"/>
              <a:t>What does it do?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0204" y="3160911"/>
            <a:ext cx="3672248" cy="2665259"/>
          </a:xfrm>
        </p:spPr>
        <p:txBody>
          <a:bodyPr/>
          <a:lstStyle/>
          <a:p>
            <a:r>
              <a:rPr lang="en-US" dirty="0" err="1" smtClean="0"/>
              <a:t>DatabaseController</a:t>
            </a:r>
            <a:r>
              <a:rPr lang="en-US" dirty="0" smtClean="0"/>
              <a:t> purpose is to establish </a:t>
            </a:r>
            <a:r>
              <a:rPr lang="en-US" dirty="0"/>
              <a:t>connections with </a:t>
            </a:r>
            <a:r>
              <a:rPr lang="en-US" dirty="0" smtClean="0"/>
              <a:t>the database. </a:t>
            </a:r>
            <a:r>
              <a:rPr lang="en-US" dirty="0"/>
              <a:t>Makes the data </a:t>
            </a:r>
            <a:r>
              <a:rPr lang="en-US" dirty="0" smtClean="0"/>
              <a:t>viewable for the Controllers.</a:t>
            </a:r>
          </a:p>
          <a:p>
            <a:r>
              <a:rPr lang="en-US" dirty="0" err="1" smtClean="0"/>
              <a:t>DatabaseController</a:t>
            </a:r>
            <a:r>
              <a:rPr lang="en-US" dirty="0" smtClean="0"/>
              <a:t> has a way to retrieve data stored in Database such as: Inventory, Royalties, Users, Vendors.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82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IMSGUI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26" y="2140935"/>
            <a:ext cx="3867817" cy="4476306"/>
          </a:xfrm>
          <a:noFill/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What does it do?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provides an graphical user interface.</a:t>
            </a:r>
          </a:p>
          <a:p>
            <a:r>
              <a:rPr lang="en-US" dirty="0" smtClean="0"/>
              <a:t>Contains all the graphical design components</a:t>
            </a:r>
          </a:p>
          <a:p>
            <a:r>
              <a:rPr lang="en-US" dirty="0" smtClean="0"/>
              <a:t>Small with a handful of items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45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a software to contain all the inventory of the client.</a:t>
            </a:r>
          </a:p>
          <a:p>
            <a:r>
              <a:rPr lang="en-US" dirty="0" smtClean="0"/>
              <a:t>To help personnel by including informative descriptions for each item</a:t>
            </a:r>
          </a:p>
          <a:p>
            <a:r>
              <a:rPr lang="en-US" dirty="0" smtClean="0"/>
              <a:t>To keep track of other information related to stock, such as royalties and vendors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20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InventoryManagementSystem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26" y="3120440"/>
            <a:ext cx="3867817" cy="2517296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What does it do?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is the main hub from where everything is connected.</a:t>
            </a:r>
          </a:p>
          <a:p>
            <a:r>
              <a:rPr lang="en-US" dirty="0" smtClean="0"/>
              <a:t>Provides the main scope.</a:t>
            </a:r>
          </a:p>
          <a:p>
            <a:r>
              <a:rPr lang="en-US" dirty="0" smtClean="0"/>
              <a:t>Dictates class distribution.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80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PictureFileFilter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858" y="2334279"/>
            <a:ext cx="4638514" cy="4103301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46910" y="2416629"/>
            <a:ext cx="3467806" cy="576262"/>
          </a:xfrm>
        </p:spPr>
        <p:txBody>
          <a:bodyPr/>
          <a:lstStyle/>
          <a:p>
            <a:r>
              <a:rPr lang="en-US" dirty="0" smtClean="0"/>
              <a:t>What does it do?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0204" y="3160911"/>
            <a:ext cx="3672248" cy="2665259"/>
          </a:xfrm>
        </p:spPr>
        <p:txBody>
          <a:bodyPr/>
          <a:lstStyle/>
          <a:p>
            <a:r>
              <a:rPr lang="en-US" dirty="0" smtClean="0"/>
              <a:t>Makes it easier for the user to which file they want to upload for the picture of the inventory item that they are creating.</a:t>
            </a:r>
          </a:p>
          <a:p>
            <a:r>
              <a:rPr lang="en-US" dirty="0" smtClean="0"/>
              <a:t>It browses </a:t>
            </a:r>
            <a:r>
              <a:rPr lang="en-US" smtClean="0"/>
              <a:t>users systems.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59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View Controller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150" y="1803162"/>
            <a:ext cx="6798492" cy="4580545"/>
          </a:xfrm>
        </p:spPr>
      </p:pic>
    </p:spTree>
    <p:extLst>
      <p:ext uri="{BB962C8B-B14F-4D97-AF65-F5344CB8AC3E}">
        <p14:creationId xmlns:p14="http://schemas.microsoft.com/office/powerpoint/2010/main" val="207722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985902"/>
              </p:ext>
            </p:extLst>
          </p:nvPr>
        </p:nvGraphicFramePr>
        <p:xfrm>
          <a:off x="703659" y="2350595"/>
          <a:ext cx="8128000" cy="148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Image" r:id="rId3" imgW="17587302" imgH="3212698" progId="">
                  <p:embed/>
                </p:oleObj>
              </mc:Choice>
              <mc:Fallback>
                <p:oleObj name="Image" r:id="rId3" imgW="17587302" imgH="3212698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659" y="2350595"/>
                        <a:ext cx="8128000" cy="148431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411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924107"/>
              </p:ext>
            </p:extLst>
          </p:nvPr>
        </p:nvGraphicFramePr>
        <p:xfrm>
          <a:off x="1396774" y="2058656"/>
          <a:ext cx="2565626" cy="4519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Image" r:id="rId3" imgW="4634921" imgH="8165079" progId="">
                  <p:embed/>
                </p:oleObj>
              </mc:Choice>
              <mc:Fallback>
                <p:oleObj name="Image" r:id="rId3" imgW="4634921" imgH="8165079" progId="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6774" y="2058656"/>
                        <a:ext cx="2565626" cy="4519719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319881"/>
              </p:ext>
            </p:extLst>
          </p:nvPr>
        </p:nvGraphicFramePr>
        <p:xfrm>
          <a:off x="6331632" y="1160238"/>
          <a:ext cx="1646237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Image" r:id="rId5" imgW="3530159" imgH="11619048" progId="">
                  <p:embed/>
                </p:oleObj>
              </mc:Choice>
              <mc:Fallback>
                <p:oleObj name="Image" r:id="rId5" imgW="3530159" imgH="11619048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1632" y="1160238"/>
                        <a:ext cx="1646237" cy="5418137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515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986822"/>
              </p:ext>
            </p:extLst>
          </p:nvPr>
        </p:nvGraphicFramePr>
        <p:xfrm>
          <a:off x="1128260" y="1902534"/>
          <a:ext cx="5388655" cy="4811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Image" r:id="rId3" imgW="8292063" imgH="7403175" progId="">
                  <p:embed/>
                </p:oleObj>
              </mc:Choice>
              <mc:Fallback>
                <p:oleObj name="Image" r:id="rId3" imgW="8292063" imgH="7403175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260" y="1902534"/>
                        <a:ext cx="5388655" cy="4811004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56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Infeasible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Sales Tracking</a:t>
            </a:r>
          </a:p>
          <a:p>
            <a:r>
              <a:rPr lang="en-US" dirty="0" smtClean="0"/>
              <a:t>Analytics</a:t>
            </a:r>
          </a:p>
          <a:p>
            <a:r>
              <a:rPr lang="en-US" dirty="0" smtClean="0"/>
              <a:t>MySQL Database</a:t>
            </a:r>
          </a:p>
          <a:p>
            <a:r>
              <a:rPr lang="en-US" dirty="0" smtClean="0"/>
              <a:t>Live Update of Website Inventory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84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hlinkClick r:id="rId2"/>
              </a:rPr>
              <a:t>https://www.draw.io</a:t>
            </a:r>
            <a:r>
              <a:rPr lang="en-US" dirty="0" smtClean="0"/>
              <a:t> – UML Diagram system used for DD</a:t>
            </a:r>
          </a:p>
          <a:p>
            <a:r>
              <a:rPr lang="en-US" dirty="0" err="1" smtClean="0"/>
              <a:t>yWorks</a:t>
            </a:r>
            <a:r>
              <a:rPr lang="en-US" dirty="0" smtClean="0"/>
              <a:t> </a:t>
            </a:r>
            <a:r>
              <a:rPr lang="en-US" dirty="0" err="1" smtClean="0"/>
              <a:t>Doclet</a:t>
            </a:r>
            <a:r>
              <a:rPr lang="en-US" dirty="0" smtClean="0"/>
              <a:t> – Auto-documentation system designed for Java</a:t>
            </a:r>
          </a:p>
          <a:p>
            <a:r>
              <a:rPr lang="en-US" dirty="0" smtClean="0">
                <a:hlinkClick r:id="rId3"/>
              </a:rPr>
              <a:t>www.gradle.org</a:t>
            </a:r>
            <a:r>
              <a:rPr lang="en-US" dirty="0" smtClean="0"/>
              <a:t> – Automated Unit Testing Environment</a:t>
            </a:r>
          </a:p>
          <a:p>
            <a:r>
              <a:rPr lang="en-US" dirty="0" err="1" smtClean="0"/>
              <a:t>Pegdown</a:t>
            </a:r>
            <a:r>
              <a:rPr lang="en-US" dirty="0" smtClean="0"/>
              <a:t> </a:t>
            </a:r>
            <a:r>
              <a:rPr lang="en-US" dirty="0" err="1" smtClean="0"/>
              <a:t>Doclet</a:t>
            </a:r>
            <a:r>
              <a:rPr lang="en-US" dirty="0"/>
              <a:t> </a:t>
            </a:r>
            <a:r>
              <a:rPr lang="en-US" dirty="0" smtClean="0"/>
              <a:t>project - Replaces comments with Markdown</a:t>
            </a:r>
          </a:p>
          <a:p>
            <a:r>
              <a:rPr lang="en-US" dirty="0">
                <a:hlinkClick r:id="rId4"/>
              </a:rPr>
              <a:t>http://creativecommons.org/licenses/by/3.0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- Creative Commons License for </a:t>
            </a:r>
            <a:r>
              <a:rPr lang="en-US" b="1" dirty="0" err="1"/>
              <a:t>Linecons</a:t>
            </a:r>
            <a:r>
              <a:rPr lang="en-US" b="1" dirty="0"/>
              <a:t> Free – Vector Icons Pack by </a:t>
            </a:r>
            <a:r>
              <a:rPr lang="en-US" b="1" dirty="0" err="1" smtClean="0"/>
              <a:t>Designmodo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7366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676" y="130628"/>
            <a:ext cx="7704667" cy="1335315"/>
          </a:xfrm>
        </p:spPr>
        <p:txBody>
          <a:bodyPr/>
          <a:lstStyle/>
          <a:p>
            <a:r>
              <a:rPr lang="en-US" dirty="0" smtClean="0"/>
              <a:t>GUI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57" y="1588303"/>
            <a:ext cx="8766628" cy="4797983"/>
          </a:xfrm>
        </p:spPr>
      </p:pic>
    </p:spTree>
    <p:extLst>
      <p:ext uri="{BB962C8B-B14F-4D97-AF65-F5344CB8AC3E}">
        <p14:creationId xmlns:p14="http://schemas.microsoft.com/office/powerpoint/2010/main" val="261998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066799"/>
          </a:xfrm>
        </p:spPr>
        <p:txBody>
          <a:bodyPr/>
          <a:lstStyle/>
          <a:p>
            <a:r>
              <a:rPr lang="en-US" dirty="0" smtClean="0"/>
              <a:t>Logging 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8" y="1771184"/>
            <a:ext cx="8654058" cy="4934415"/>
          </a:xfrm>
        </p:spPr>
      </p:pic>
    </p:spTree>
    <p:extLst>
      <p:ext uri="{BB962C8B-B14F-4D97-AF65-F5344CB8AC3E}">
        <p14:creationId xmlns:p14="http://schemas.microsoft.com/office/powerpoint/2010/main" val="146326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124856"/>
          </a:xfrm>
        </p:spPr>
        <p:txBody>
          <a:bodyPr/>
          <a:lstStyle/>
          <a:p>
            <a:r>
              <a:rPr lang="en-US" dirty="0" smtClean="0"/>
              <a:t>Categories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67" y="1872344"/>
            <a:ext cx="8729492" cy="4649334"/>
          </a:xfrm>
        </p:spPr>
      </p:pic>
    </p:spTree>
    <p:extLst>
      <p:ext uri="{BB962C8B-B14F-4D97-AF65-F5344CB8AC3E}">
        <p14:creationId xmlns:p14="http://schemas.microsoft.com/office/powerpoint/2010/main" val="34096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226456"/>
          </a:xfrm>
        </p:spPr>
        <p:txBody>
          <a:bodyPr/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92" y="1872344"/>
            <a:ext cx="8768805" cy="4663848"/>
          </a:xfrm>
        </p:spPr>
      </p:pic>
    </p:spTree>
    <p:extLst>
      <p:ext uri="{BB962C8B-B14F-4D97-AF65-F5344CB8AC3E}">
        <p14:creationId xmlns:p14="http://schemas.microsoft.com/office/powerpoint/2010/main" val="144456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sends input to GUI</a:t>
            </a:r>
          </a:p>
          <a:p>
            <a:r>
              <a:rPr lang="en-US" dirty="0" smtClean="0"/>
              <a:t>GUI sends input to database</a:t>
            </a:r>
          </a:p>
          <a:p>
            <a:r>
              <a:rPr lang="en-US" dirty="0" smtClean="0"/>
              <a:t>Database sends output to GUI</a:t>
            </a:r>
          </a:p>
          <a:p>
            <a:r>
              <a:rPr lang="en-US" dirty="0" smtClean="0"/>
              <a:t>GUI sends output to user</a:t>
            </a:r>
          </a:p>
        </p:txBody>
      </p:sp>
    </p:spTree>
    <p:extLst>
      <p:ext uri="{BB962C8B-B14F-4D97-AF65-F5344CB8AC3E}">
        <p14:creationId xmlns:p14="http://schemas.microsoft.com/office/powerpoint/2010/main" val="271484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javax.swing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of lightweight display components</a:t>
            </a:r>
          </a:p>
          <a:p>
            <a:r>
              <a:rPr lang="en-US" dirty="0" smtClean="0"/>
              <a:t>Easily define layouts and add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68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Design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91" y="1960518"/>
            <a:ext cx="7850619" cy="4472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700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376</TotalTime>
  <Words>647</Words>
  <Application>Microsoft Office PowerPoint</Application>
  <PresentationFormat>On-screen Show (4:3)</PresentationFormat>
  <Paragraphs>103</Paragraphs>
  <Slides>27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Corbel</vt:lpstr>
      <vt:lpstr>Parallax</vt:lpstr>
      <vt:lpstr>Image</vt:lpstr>
      <vt:lpstr>Inventory Management System</vt:lpstr>
      <vt:lpstr>Purpose</vt:lpstr>
      <vt:lpstr>GUI</vt:lpstr>
      <vt:lpstr>Logging In</vt:lpstr>
      <vt:lpstr>Categories</vt:lpstr>
      <vt:lpstr>Search</vt:lpstr>
      <vt:lpstr>Basic Functionality</vt:lpstr>
      <vt:lpstr>javax.swing</vt:lpstr>
      <vt:lpstr>Our Design</vt:lpstr>
      <vt:lpstr>Our Design</vt:lpstr>
      <vt:lpstr>Implementation Challenges</vt:lpstr>
      <vt:lpstr>Structure</vt:lpstr>
      <vt:lpstr>IMSController</vt:lpstr>
      <vt:lpstr>InventoryController</vt:lpstr>
      <vt:lpstr>RoyaltiesController</vt:lpstr>
      <vt:lpstr>UserController</vt:lpstr>
      <vt:lpstr>VendorController</vt:lpstr>
      <vt:lpstr>DatabaseController</vt:lpstr>
      <vt:lpstr>IMSGUI</vt:lpstr>
      <vt:lpstr>InventoryManagementSystem</vt:lpstr>
      <vt:lpstr>PictureFileFilter</vt:lpstr>
      <vt:lpstr>Model View Controller</vt:lpstr>
      <vt:lpstr>Debugging</vt:lpstr>
      <vt:lpstr>Data</vt:lpstr>
      <vt:lpstr>Database Controller</vt:lpstr>
      <vt:lpstr>Infeasible Components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</dc:title>
  <dc:creator>Nathaniel Inman</dc:creator>
  <cp:lastModifiedBy>Nathaniel Inman</cp:lastModifiedBy>
  <cp:revision>48</cp:revision>
  <dcterms:created xsi:type="dcterms:W3CDTF">2014-05-02T19:31:12Z</dcterms:created>
  <dcterms:modified xsi:type="dcterms:W3CDTF">2014-05-09T06:26:05Z</dcterms:modified>
</cp:coreProperties>
</file>