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6" r:id="rId3"/>
    <p:sldId id="261" r:id="rId4"/>
    <p:sldId id="265" r:id="rId5"/>
    <p:sldId id="267" r:id="rId6"/>
    <p:sldId id="260" r:id="rId7"/>
    <p:sldId id="269" r:id="rId8"/>
    <p:sldId id="268" r:id="rId9"/>
    <p:sldId id="263" r:id="rId10"/>
    <p:sldId id="257" r:id="rId11"/>
    <p:sldId id="258" r:id="rId12"/>
    <p:sldId id="259" r:id="rId13"/>
    <p:sldId id="264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xmlns="" val="330287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720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250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004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804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344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495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936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806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664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309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98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83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84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07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56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814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76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Inventory</a:t>
            </a:r>
            <a:br>
              <a:rPr lang="en-US" dirty="0" smtClean="0"/>
            </a:b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1379" y="4720167"/>
            <a:ext cx="5695422" cy="1388534"/>
          </a:xfrm>
        </p:spPr>
        <p:txBody>
          <a:bodyPr>
            <a:normAutofit/>
          </a:bodyPr>
          <a:lstStyle/>
          <a:p>
            <a:r>
              <a:rPr lang="en-US" dirty="0" smtClean="0"/>
              <a:t>Nathaniel Inman</a:t>
            </a:r>
            <a:br>
              <a:rPr lang="en-US" dirty="0" smtClean="0"/>
            </a:br>
            <a:r>
              <a:rPr lang="en-US" dirty="0" smtClean="0"/>
              <a:t>Michael Stowe</a:t>
            </a:r>
            <a:br>
              <a:rPr lang="en-US" dirty="0" smtClean="0"/>
            </a:br>
            <a:r>
              <a:rPr lang="en-US" dirty="0" smtClean="0"/>
              <a:t>Terry </a:t>
            </a:r>
            <a:r>
              <a:rPr lang="en-US" dirty="0" err="1" smtClean="0"/>
              <a:t>Kleoppel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Lucas Gillespie</a:t>
            </a:r>
          </a:p>
        </p:txBody>
      </p:sp>
    </p:spTree>
    <p:extLst>
      <p:ext uri="{BB962C8B-B14F-4D97-AF65-F5344CB8AC3E}">
        <p14:creationId xmlns:p14="http://schemas.microsoft.com/office/powerpoint/2010/main" xmlns="" val="479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5985902"/>
              </p:ext>
            </p:extLst>
          </p:nvPr>
        </p:nvGraphicFramePr>
        <p:xfrm>
          <a:off x="703659" y="2350595"/>
          <a:ext cx="8128000" cy="1484313"/>
        </p:xfrm>
        <a:graphic>
          <a:graphicData uri="http://schemas.openxmlformats.org/presentationml/2006/ole">
            <p:oleObj spid="_x0000_s3081" name="Image" r:id="rId3" imgW="17587302" imgH="321269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41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4924107"/>
              </p:ext>
            </p:extLst>
          </p:nvPr>
        </p:nvGraphicFramePr>
        <p:xfrm>
          <a:off x="1396774" y="2058656"/>
          <a:ext cx="2565626" cy="4519719"/>
        </p:xfrm>
        <a:graphic>
          <a:graphicData uri="http://schemas.openxmlformats.org/presentationml/2006/ole">
            <p:oleObj spid="_x0000_s4112" name="Image" r:id="rId3" imgW="4634921" imgH="8165079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3319881"/>
              </p:ext>
            </p:extLst>
          </p:nvPr>
        </p:nvGraphicFramePr>
        <p:xfrm>
          <a:off x="6331632" y="1160238"/>
          <a:ext cx="1646237" cy="5418137"/>
        </p:xfrm>
        <a:graphic>
          <a:graphicData uri="http://schemas.openxmlformats.org/presentationml/2006/ole">
            <p:oleObj spid="_x0000_s4113" name="Image" r:id="rId4" imgW="3530159" imgH="1161904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751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4986822"/>
              </p:ext>
            </p:extLst>
          </p:nvPr>
        </p:nvGraphicFramePr>
        <p:xfrm>
          <a:off x="1128260" y="1902534"/>
          <a:ext cx="5388655" cy="4811004"/>
        </p:xfrm>
        <a:graphic>
          <a:graphicData uri="http://schemas.openxmlformats.org/presentationml/2006/ole">
            <p:oleObj spid="_x0000_s5129" name="Image" r:id="rId3" imgW="8292063" imgH="7403175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&amp;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https://www.draw.io</a:t>
            </a:r>
            <a:r>
              <a:rPr lang="en-US" dirty="0" smtClean="0"/>
              <a:t> – UML Diagram system used for DD</a:t>
            </a:r>
          </a:p>
          <a:p>
            <a:r>
              <a:rPr lang="en-US" dirty="0" err="1" smtClean="0"/>
              <a:t>yWorks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 smtClean="0"/>
              <a:t> – Auto-documentation system designed for Java</a:t>
            </a:r>
          </a:p>
          <a:p>
            <a:r>
              <a:rPr lang="en-US" dirty="0" smtClean="0">
                <a:hlinkClick r:id="rId3"/>
              </a:rPr>
              <a:t>www.gradle.org</a:t>
            </a:r>
            <a:r>
              <a:rPr lang="en-US" dirty="0" smtClean="0"/>
              <a:t> – Automated Unit Testing Environment</a:t>
            </a:r>
          </a:p>
          <a:p>
            <a:r>
              <a:rPr lang="en-US" dirty="0" err="1" smtClean="0"/>
              <a:t>Pegdown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/>
              <a:t> </a:t>
            </a:r>
            <a:r>
              <a:rPr lang="en-US" dirty="0" smtClean="0"/>
              <a:t>project - Replaces comments with Markdown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36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Terry’s slides are after this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Terry covers Purpose, GUI, &amp; 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03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1458238"/>
              </p:ext>
            </p:extLst>
          </p:nvPr>
        </p:nvGraphicFramePr>
        <p:xfrm>
          <a:off x="1269257" y="2022703"/>
          <a:ext cx="7400820" cy="4436155"/>
        </p:xfrm>
        <a:graphic>
          <a:graphicData uri="http://schemas.openxmlformats.org/presentationml/2006/ole">
            <p:oleObj spid="_x0000_s1033" name="Image" r:id="rId3" imgW="21333333" imgH="1278730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531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Mike’s slides go after this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 covers: How it Works, and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77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Lucas’s slides go after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Lucas covers Architecture, predominately UML diagram’s and some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33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3679832"/>
              </p:ext>
            </p:extLst>
          </p:nvPr>
        </p:nvGraphicFramePr>
        <p:xfrm>
          <a:off x="982133" y="2057907"/>
          <a:ext cx="7602248" cy="4009607"/>
        </p:xfrm>
        <a:graphic>
          <a:graphicData uri="http://schemas.openxmlformats.org/presentationml/2006/ole">
            <p:oleObj spid="_x0000_s2057" name="Image" r:id="rId3" imgW="8596825" imgH="453333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97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InventoryController</a:t>
            </a:r>
            <a:endParaRPr lang="en-US" dirty="0"/>
          </a:p>
        </p:txBody>
      </p:sp>
      <p:pic>
        <p:nvPicPr>
          <p:cNvPr id="24" name="Content Placeholder 23" descr="inventoryControlle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5183" y="2529995"/>
            <a:ext cx="3417485" cy="3560412"/>
          </a:xfrm>
        </p:spPr>
      </p:pic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does  it do?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It controls the main aspects of an inventory.</a:t>
            </a:r>
          </a:p>
          <a:p>
            <a:r>
              <a:rPr lang="en-US" dirty="0" err="1" smtClean="0"/>
              <a:t>InventoryController</a:t>
            </a:r>
            <a:r>
              <a:rPr lang="en-US" dirty="0" smtClean="0"/>
              <a:t> gets the ID, Name, Price, Wholesale, Category, Vendor ID, Royalty ID, Description, Picture, and Preferred Stock,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Nathan’s slides go after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Nathan covers architecture p2 and future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19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9150" y="1803162"/>
            <a:ext cx="6798492" cy="4580545"/>
          </a:xfrm>
        </p:spPr>
      </p:pic>
    </p:spTree>
    <p:extLst>
      <p:ext uri="{BB962C8B-B14F-4D97-AF65-F5344CB8AC3E}">
        <p14:creationId xmlns:p14="http://schemas.microsoft.com/office/powerpoint/2010/main" xmlns="" val="20772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115</TotalTime>
  <Words>150</Words>
  <Application>Microsoft Office PowerPoint</Application>
  <PresentationFormat>On-screen Show (4:3)</PresentationFormat>
  <Paragraphs>26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Parallax</vt:lpstr>
      <vt:lpstr>Image</vt:lpstr>
      <vt:lpstr>Inventory Management System</vt:lpstr>
      <vt:lpstr>Terry’s slides are after this slide</vt:lpstr>
      <vt:lpstr>Design</vt:lpstr>
      <vt:lpstr>Mike’s slides go after this one</vt:lpstr>
      <vt:lpstr>Lucas’s slides go after this</vt:lpstr>
      <vt:lpstr>Structure</vt:lpstr>
      <vt:lpstr>InventoryController</vt:lpstr>
      <vt:lpstr>Nathan’s slides go after this</vt:lpstr>
      <vt:lpstr>Model View Controller</vt:lpstr>
      <vt:lpstr>Debugging</vt:lpstr>
      <vt:lpstr>Data</vt:lpstr>
      <vt:lpstr>Database Controller</vt:lpstr>
      <vt:lpstr>Unit &amp; Integration Testing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Nathaniel Inman</dc:creator>
  <cp:lastModifiedBy>Lucas</cp:lastModifiedBy>
  <cp:revision>11</cp:revision>
  <dcterms:created xsi:type="dcterms:W3CDTF">2014-05-02T19:31:12Z</dcterms:created>
  <dcterms:modified xsi:type="dcterms:W3CDTF">2014-05-06T23:08:40Z</dcterms:modified>
</cp:coreProperties>
</file>