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0" r:id="rId5"/>
    <p:sldId id="257" r:id="rId6"/>
    <p:sldId id="258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" TargetMode="External"/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Inventory</a:t>
            </a:r>
            <a:br>
              <a:rPr lang="en-US" dirty="0" smtClean="0"/>
            </a:br>
            <a:r>
              <a:rPr lang="en-US" dirty="0" smtClean="0"/>
              <a:t>Management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7201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 smtClean="0"/>
              <a:t>Nathaniel Inman</a:t>
            </a:r>
            <a:br>
              <a:rPr lang="en-US" dirty="0" smtClean="0"/>
            </a:br>
            <a:r>
              <a:rPr lang="en-US" dirty="0" smtClean="0"/>
              <a:t>Michael Stowe</a:t>
            </a:r>
            <a:br>
              <a:rPr lang="en-US" dirty="0" smtClean="0"/>
            </a:br>
            <a:r>
              <a:rPr lang="en-US" dirty="0" smtClean="0"/>
              <a:t>Terry </a:t>
            </a:r>
            <a:r>
              <a:rPr lang="en-US" dirty="0" err="1" smtClean="0"/>
              <a:t>Kleoppel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Gillespie</a:t>
            </a:r>
          </a:p>
        </p:txBody>
      </p:sp>
    </p:spTree>
    <p:extLst>
      <p:ext uri="{BB962C8B-B14F-4D97-AF65-F5344CB8AC3E}">
        <p14:creationId xmlns:p14="http://schemas.microsoft.com/office/powerpoint/2010/main" val="479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58238"/>
              </p:ext>
            </p:extLst>
          </p:nvPr>
        </p:nvGraphicFramePr>
        <p:xfrm>
          <a:off x="2793257" y="2022702"/>
          <a:ext cx="7400820" cy="443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21333240" imgH="12787200" progId="Photoshop.Image.13">
                  <p:embed/>
                </p:oleObj>
              </mc:Choice>
              <mc:Fallback>
                <p:oleObj name="Image" r:id="rId3" imgW="21333240" imgH="12787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3257" y="2022702"/>
                        <a:ext cx="7400820" cy="443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37935"/>
              </p:ext>
            </p:extLst>
          </p:nvPr>
        </p:nvGraphicFramePr>
        <p:xfrm>
          <a:off x="2195511" y="1929720"/>
          <a:ext cx="8596312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8596800" imgH="4533120" progId="Photoshop.Image.13">
                  <p:embed/>
                </p:oleObj>
              </mc:Choice>
              <mc:Fallback>
                <p:oleObj name="Image" r:id="rId3" imgW="8596800" imgH="4533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1" y="1929720"/>
                        <a:ext cx="8596312" cy="4533900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8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944"/>
              </p:ext>
            </p:extLst>
          </p:nvPr>
        </p:nvGraphicFramePr>
        <p:xfrm>
          <a:off x="2543854" y="2265136"/>
          <a:ext cx="8128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3" imgW="17587080" imgH="3212640" progId="Photoshop.Image.13">
                  <p:embed/>
                </p:oleObj>
              </mc:Choice>
              <mc:Fallback>
                <p:oleObj name="Image" r:id="rId3" imgW="17587080" imgH="321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854" y="2265136"/>
                        <a:ext cx="8128000" cy="1484313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924107"/>
              </p:ext>
            </p:extLst>
          </p:nvPr>
        </p:nvGraphicFramePr>
        <p:xfrm>
          <a:off x="2920774" y="2058655"/>
          <a:ext cx="2565626" cy="451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3" imgW="4634640" imgH="8164800" progId="Photoshop.Image.13">
                  <p:embed/>
                </p:oleObj>
              </mc:Choice>
              <mc:Fallback>
                <p:oleObj name="Image" r:id="rId3" imgW="4634640" imgH="81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0774" y="2058655"/>
                        <a:ext cx="2565626" cy="4519719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19881"/>
              </p:ext>
            </p:extLst>
          </p:nvPr>
        </p:nvGraphicFramePr>
        <p:xfrm>
          <a:off x="7855631" y="1160237"/>
          <a:ext cx="164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Image" r:id="rId5" imgW="3529800" imgH="11619000" progId="Photoshop.Image.13">
                  <p:embed/>
                </p:oleObj>
              </mc:Choice>
              <mc:Fallback>
                <p:oleObj name="Image" r:id="rId5" imgW="3529800" imgH="11619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5631" y="1160237"/>
                        <a:ext cx="1646237" cy="5418137"/>
                      </a:xfrm>
                      <a:prstGeom prst="rect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51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6822"/>
              </p:ext>
            </p:extLst>
          </p:nvPr>
        </p:nvGraphicFramePr>
        <p:xfrm>
          <a:off x="2652259" y="1902534"/>
          <a:ext cx="5388655" cy="481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Image" r:id="rId3" imgW="8291880" imgH="7403040" progId="Photoshop.Image.13">
                  <p:embed/>
                </p:oleObj>
              </mc:Choice>
              <mc:Fallback>
                <p:oleObj name="Image" r:id="rId3" imgW="8291880" imgH="7403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259" y="1902534"/>
                        <a:ext cx="5388655" cy="4811004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&amp;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4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https://www.draw.io</a:t>
            </a:r>
            <a:r>
              <a:rPr lang="en-US" dirty="0" smtClean="0"/>
              <a:t> – UML Diagram system used for DD</a:t>
            </a:r>
          </a:p>
          <a:p>
            <a:r>
              <a:rPr lang="en-US" dirty="0" err="1" smtClean="0"/>
              <a:t>yWorks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 smtClean="0"/>
              <a:t> – Auto-documentation system designed for Java</a:t>
            </a:r>
          </a:p>
          <a:p>
            <a:r>
              <a:rPr lang="en-US" dirty="0" smtClean="0">
                <a:hlinkClick r:id="rId3"/>
              </a:rPr>
              <a:t>www.gradle.org</a:t>
            </a:r>
            <a:r>
              <a:rPr lang="en-US" dirty="0" smtClean="0"/>
              <a:t> – Automated Unit Testing Environment</a:t>
            </a:r>
          </a:p>
          <a:p>
            <a:r>
              <a:rPr lang="en-US" dirty="0" err="1" smtClean="0"/>
              <a:t>Pegdown</a:t>
            </a:r>
            <a:r>
              <a:rPr lang="en-US" dirty="0" smtClean="0"/>
              <a:t> </a:t>
            </a:r>
            <a:r>
              <a:rPr lang="en-US" dirty="0" err="1" smtClean="0"/>
              <a:t>Doclet</a:t>
            </a:r>
            <a:r>
              <a:rPr lang="en-US" dirty="0"/>
              <a:t> </a:t>
            </a:r>
            <a:r>
              <a:rPr lang="en-US" dirty="0" smtClean="0"/>
              <a:t>project - Replaces comments with Markdown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6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26</TotalTime>
  <Words>49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Parallax</vt:lpstr>
      <vt:lpstr>Adobe Photoshop Image</vt:lpstr>
      <vt:lpstr>Inventory Management System</vt:lpstr>
      <vt:lpstr>Design</vt:lpstr>
      <vt:lpstr>Model View Controller</vt:lpstr>
      <vt:lpstr>Structure</vt:lpstr>
      <vt:lpstr>Debugging</vt:lpstr>
      <vt:lpstr>Data</vt:lpstr>
      <vt:lpstr>Database Controller</vt:lpstr>
      <vt:lpstr>Unit &amp; Integration Testing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Nathaniel Inman</dc:creator>
  <cp:lastModifiedBy>Nathaniel Inman</cp:lastModifiedBy>
  <cp:revision>5</cp:revision>
  <dcterms:created xsi:type="dcterms:W3CDTF">2014-05-02T19:31:12Z</dcterms:created>
  <dcterms:modified xsi:type="dcterms:W3CDTF">2014-05-02T19:57:16Z</dcterms:modified>
</cp:coreProperties>
</file>