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6" r:id="rId3"/>
    <p:sldId id="261" r:id="rId4"/>
    <p:sldId id="265" r:id="rId5"/>
    <p:sldId id="267" r:id="rId6"/>
    <p:sldId id="260" r:id="rId7"/>
    <p:sldId id="268" r:id="rId8"/>
    <p:sldId id="263" r:id="rId9"/>
    <p:sldId id="257" r:id="rId10"/>
    <p:sldId id="258" r:id="rId11"/>
    <p:sldId id="259" r:id="rId12"/>
    <p:sldId id="264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028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0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5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3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9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1379" y="4720167"/>
            <a:ext cx="5695422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val="479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24107"/>
              </p:ext>
            </p:extLst>
          </p:nvPr>
        </p:nvGraphicFramePr>
        <p:xfrm>
          <a:off x="1396774" y="2058656"/>
          <a:ext cx="2565626" cy="45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Image" r:id="rId3" imgW="4634640" imgH="8164800" progId="Photoshop.Image.13">
                  <p:embed/>
                </p:oleObj>
              </mc:Choice>
              <mc:Fallback>
                <p:oleObj name="Image" r:id="rId3" imgW="4634640" imgH="8164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6774" y="2058656"/>
                        <a:ext cx="2565626" cy="4519719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9881"/>
              </p:ext>
            </p:extLst>
          </p:nvPr>
        </p:nvGraphicFramePr>
        <p:xfrm>
          <a:off x="6331632" y="1160238"/>
          <a:ext cx="1646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Image" r:id="rId5" imgW="3529800" imgH="11619000" progId="Photoshop.Image.13">
                  <p:embed/>
                </p:oleObj>
              </mc:Choice>
              <mc:Fallback>
                <p:oleObj name="Image" r:id="rId5" imgW="3529800" imgH="11619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1632" y="1160238"/>
                        <a:ext cx="1646237" cy="541813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1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86822"/>
              </p:ext>
            </p:extLst>
          </p:nvPr>
        </p:nvGraphicFramePr>
        <p:xfrm>
          <a:off x="1128260" y="1902534"/>
          <a:ext cx="5388655" cy="481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Image" r:id="rId3" imgW="8291880" imgH="7403040" progId="Photoshop.Image.13">
                  <p:embed/>
                </p:oleObj>
              </mc:Choice>
              <mc:Fallback>
                <p:oleObj name="Image" r:id="rId3" imgW="8291880" imgH="7403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8260" y="1902534"/>
                        <a:ext cx="5388655" cy="4811004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&amp;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https://www.draw.io</a:t>
            </a:r>
            <a:r>
              <a:rPr lang="en-US" dirty="0" smtClean="0"/>
              <a:t> – UML Diagram system used for DD</a:t>
            </a:r>
          </a:p>
          <a:p>
            <a:r>
              <a:rPr lang="en-US" dirty="0" err="1" smtClean="0"/>
              <a:t>yWorks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 – Auto-documentation system designed for Java</a:t>
            </a:r>
          </a:p>
          <a:p>
            <a:r>
              <a:rPr lang="en-US" dirty="0" smtClean="0">
                <a:hlinkClick r:id="rId3"/>
              </a:rPr>
              <a:t>www.gradle.org</a:t>
            </a:r>
            <a:r>
              <a:rPr lang="en-US" dirty="0" smtClean="0"/>
              <a:t> – Automated Unit Testing Environment</a:t>
            </a:r>
          </a:p>
          <a:p>
            <a:r>
              <a:rPr lang="en-US" dirty="0" err="1" smtClean="0"/>
              <a:t>Pegdown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/>
              <a:t> </a:t>
            </a:r>
            <a:r>
              <a:rPr lang="en-US" dirty="0" smtClean="0"/>
              <a:t>project - Replaces comments with Markdown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Terry’s slides are after this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Terry covers Purpose, GUI, &amp; 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58238"/>
              </p:ext>
            </p:extLst>
          </p:nvPr>
        </p:nvGraphicFramePr>
        <p:xfrm>
          <a:off x="1269257" y="2022703"/>
          <a:ext cx="7400820" cy="443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3" imgW="21333240" imgH="12787200" progId="Photoshop.Image.13">
                  <p:embed/>
                </p:oleObj>
              </mc:Choice>
              <mc:Fallback>
                <p:oleObj name="Image" r:id="rId3" imgW="21333240" imgH="12787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9257" y="2022703"/>
                        <a:ext cx="7400820" cy="443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Mike’s slides go after this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covers: How it Works, and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Lucas covers Architecture, predominately UML diagram’s and some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79832"/>
              </p:ext>
            </p:extLst>
          </p:nvPr>
        </p:nvGraphicFramePr>
        <p:xfrm>
          <a:off x="982133" y="2057907"/>
          <a:ext cx="7602248" cy="400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3" imgW="8596800" imgH="4533120" progId="Photoshop.Image.13">
                  <p:embed/>
                </p:oleObj>
              </mc:Choice>
              <mc:Fallback>
                <p:oleObj name="Image" r:id="rId3" imgW="8596800" imgH="4533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133" y="2057907"/>
                        <a:ext cx="7602248" cy="400960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Nathan’s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Nathan covers architecture p2 and 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944"/>
              </p:ext>
            </p:extLst>
          </p:nvPr>
        </p:nvGraphicFramePr>
        <p:xfrm>
          <a:off x="1019854" y="2265137"/>
          <a:ext cx="8128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Image" r:id="rId3" imgW="17587080" imgH="3212640" progId="Photoshop.Image.13">
                  <p:embed/>
                </p:oleObj>
              </mc:Choice>
              <mc:Fallback>
                <p:oleObj name="Image" r:id="rId3" imgW="17587080" imgH="3212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854" y="2265137"/>
                        <a:ext cx="8128000" cy="1484313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32</TotalTime>
  <Words>108</Words>
  <Application>Microsoft Office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Parallax</vt:lpstr>
      <vt:lpstr>Image</vt:lpstr>
      <vt:lpstr>Inventory Management System</vt:lpstr>
      <vt:lpstr>Terry’s slides are after this slide</vt:lpstr>
      <vt:lpstr>Design</vt:lpstr>
      <vt:lpstr>Mike’s slides go after this one</vt:lpstr>
      <vt:lpstr>Lucas’s slides go after this</vt:lpstr>
      <vt:lpstr>Structure</vt:lpstr>
      <vt:lpstr>Nathan’s slides go after this</vt:lpstr>
      <vt:lpstr>Model View Controller</vt:lpstr>
      <vt:lpstr>Debugging</vt:lpstr>
      <vt:lpstr>Data</vt:lpstr>
      <vt:lpstr>Database Controller</vt:lpstr>
      <vt:lpstr>Unit &amp; Integration Testing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Nathaniel Inman</cp:lastModifiedBy>
  <cp:revision>6</cp:revision>
  <dcterms:created xsi:type="dcterms:W3CDTF">2014-05-02T19:31:12Z</dcterms:created>
  <dcterms:modified xsi:type="dcterms:W3CDTF">2014-05-06T16:58:02Z</dcterms:modified>
</cp:coreProperties>
</file>