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1"/>
  </p:notesMasterIdLst>
  <p:sldIdLst>
    <p:sldId id="256" r:id="rId2"/>
    <p:sldId id="266" r:id="rId3"/>
    <p:sldId id="261" r:id="rId4"/>
    <p:sldId id="265" r:id="rId5"/>
    <p:sldId id="273" r:id="rId6"/>
    <p:sldId id="270" r:id="rId7"/>
    <p:sldId id="271" r:id="rId8"/>
    <p:sldId id="272" r:id="rId9"/>
    <p:sldId id="274" r:id="rId10"/>
    <p:sldId id="267" r:id="rId11"/>
    <p:sldId id="260" r:id="rId12"/>
    <p:sldId id="269" r:id="rId13"/>
    <p:sldId id="268" r:id="rId14"/>
    <p:sldId id="263" r:id="rId15"/>
    <p:sldId id="257" r:id="rId16"/>
    <p:sldId id="258" r:id="rId17"/>
    <p:sldId id="259" r:id="rId18"/>
    <p:sldId id="264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9102" autoAdjust="0"/>
  </p:normalViewPr>
  <p:slideViewPr>
    <p:cSldViewPr snapToGrid="0">
      <p:cViewPr varScale="1">
        <p:scale>
          <a:sx n="80" d="100"/>
          <a:sy n="80" d="100"/>
        </p:scale>
        <p:origin x="-5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6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043B-E69E-4CB9-9D86-7B1E030E8BFD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AC13-16BE-4E85-9F32-63F284C8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 the simplest terms, this is what our software does. We’ll go into more detail</a:t>
            </a:r>
            <a:r>
              <a:rPr lang="en-US" baseline="0" dirty="0" smtClean="0"/>
              <a:t> later.”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“You’re all probably familiar with this already.”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is the </a:t>
            </a:r>
            <a:r>
              <a:rPr lang="en-US" dirty="0" err="1" smtClean="0"/>
              <a:t>NetBeans</a:t>
            </a:r>
            <a:r>
              <a:rPr lang="en-US" dirty="0" smtClean="0"/>
              <a:t> GUI editor. We were able to design this in a WYSIWYG environment.</a:t>
            </a:r>
            <a:r>
              <a:rPr lang="en-US" baseline="0" dirty="0" smtClean="0"/>
              <a:t> The highlighted pane is where our main controller class will go, which uses handwritten code.”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explain everything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go over</a:t>
            </a:r>
            <a:r>
              <a:rPr lang="en-US" baseline="0" dirty="0" smtClean="0"/>
              <a:t> some of the things that gave us </a:t>
            </a:r>
            <a:r>
              <a:rPr lang="en-US" baseline="0" smtClean="0"/>
              <a:t>(me) the </a:t>
            </a:r>
            <a:r>
              <a:rPr lang="en-US" baseline="0" dirty="0" smtClean="0"/>
              <a:t>most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8596825" imgH="4533333" progId="">
                  <p:embed/>
                </p:oleObj>
              </mc:Choice>
              <mc:Fallback>
                <p:oleObj name="Image" r:id="rId3" imgW="8596825" imgH="4533333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3" imgW="17587302" imgH="3212698" progId="">
                  <p:embed/>
                </p:oleObj>
              </mc:Choice>
              <mc:Fallback>
                <p:oleObj name="Image" r:id="rId3" imgW="17587302" imgH="321269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59" y="2350595"/>
                        <a:ext cx="8128000" cy="1484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Image" r:id="rId3" imgW="4634921" imgH="8165079" progId="">
                  <p:embed/>
                </p:oleObj>
              </mc:Choice>
              <mc:Fallback>
                <p:oleObj name="Image" r:id="rId3" imgW="4634921" imgH="816507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Image" r:id="rId5" imgW="3530159" imgH="11619048" progId="">
                  <p:embed/>
                </p:oleObj>
              </mc:Choice>
              <mc:Fallback>
                <p:oleObj name="Image" r:id="rId5" imgW="3530159" imgH="11619048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Image" r:id="rId3" imgW="8292063" imgH="7403175" progId="">
                  <p:embed/>
                </p:oleObj>
              </mc:Choice>
              <mc:Fallback>
                <p:oleObj name="Image" r:id="rId3" imgW="8292063" imgH="7403175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1269257" y="2022703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21333333" imgH="12787302" progId="">
                  <p:embed/>
                </p:oleObj>
              </mc:Choice>
              <mc:Fallback>
                <p:oleObj name="Image" r:id="rId3" imgW="21333333" imgH="12787302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257" y="2022703"/>
                        <a:ext cx="7400820" cy="443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input to GUI</a:t>
            </a:r>
          </a:p>
          <a:p>
            <a:r>
              <a:rPr lang="en-US" dirty="0" smtClean="0"/>
              <a:t>GUI sends input to database</a:t>
            </a:r>
          </a:p>
          <a:p>
            <a:r>
              <a:rPr lang="en-US" dirty="0" smtClean="0"/>
              <a:t>Database sends output to GUI</a:t>
            </a:r>
          </a:p>
          <a:p>
            <a:r>
              <a:rPr lang="en-US" dirty="0" smtClean="0"/>
              <a:t>GUI sends output to user</a:t>
            </a:r>
          </a:p>
        </p:txBody>
      </p:sp>
    </p:spTree>
    <p:extLst>
      <p:ext uri="{BB962C8B-B14F-4D97-AF65-F5344CB8AC3E}">
        <p14:creationId xmlns:p14="http://schemas.microsoft.com/office/powerpoint/2010/main" val="271484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javax.swing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of lightweight display components</a:t>
            </a:r>
          </a:p>
          <a:p>
            <a:r>
              <a:rPr lang="en-US" dirty="0" smtClean="0"/>
              <a:t>Easily define layouts and add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1" y="1960518"/>
            <a:ext cx="7850619" cy="4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0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7172" name="Picture 4" descr="C:\Users\Mike\AppData\Local\Temp\Untitled Diagra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8" y="2408362"/>
            <a:ext cx="8871945" cy="37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write our own text wrapping function</a:t>
            </a:r>
          </a:p>
          <a:p>
            <a:r>
              <a:rPr lang="en-US" dirty="0" smtClean="0"/>
              <a:t>We had to make a custom </a:t>
            </a:r>
            <a:r>
              <a:rPr lang="en-US" dirty="0" err="1" smtClean="0"/>
              <a:t>JPanel</a:t>
            </a:r>
            <a:r>
              <a:rPr lang="en-US" dirty="0" smtClean="0"/>
              <a:t> class for images</a:t>
            </a:r>
          </a:p>
          <a:p>
            <a:r>
              <a:rPr lang="en-US" dirty="0" smtClean="0"/>
              <a:t>The subtle differences between classes such as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JTextPane</a:t>
            </a:r>
            <a:r>
              <a:rPr lang="en-US" dirty="0" smtClean="0"/>
              <a:t>, and </a:t>
            </a:r>
            <a:r>
              <a:rPr lang="en-US" dirty="0" err="1" smtClean="0"/>
              <a:t>JTextArea</a:t>
            </a:r>
            <a:r>
              <a:rPr lang="en-US" dirty="0" smtClean="0"/>
              <a:t>, as well as between different layout options, caused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8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165</TotalTime>
  <Words>334</Words>
  <Application>Microsoft Office PowerPoint</Application>
  <PresentationFormat>On-screen Show (4:3)</PresentationFormat>
  <Paragraphs>50</Paragraphs>
  <Slides>19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Parallax</vt:lpstr>
      <vt:lpstr>Image</vt:lpstr>
      <vt:lpstr>Inventory Management System</vt:lpstr>
      <vt:lpstr>Terry’s slides are after this slide</vt:lpstr>
      <vt:lpstr>Design</vt:lpstr>
      <vt:lpstr>Mike’s slides go after this one</vt:lpstr>
      <vt:lpstr>Basic Functionality</vt:lpstr>
      <vt:lpstr>javax.swing</vt:lpstr>
      <vt:lpstr>Our Design</vt:lpstr>
      <vt:lpstr>Our Design</vt:lpstr>
      <vt:lpstr>Implementation Challenges</vt:lpstr>
      <vt:lpstr>Lucas’s slides go after this</vt:lpstr>
      <vt:lpstr>Structure</vt:lpstr>
      <vt:lpstr>InventoryController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Mike</cp:lastModifiedBy>
  <cp:revision>14</cp:revision>
  <dcterms:created xsi:type="dcterms:W3CDTF">2014-05-02T19:31:12Z</dcterms:created>
  <dcterms:modified xsi:type="dcterms:W3CDTF">2014-05-07T14:23:24Z</dcterms:modified>
</cp:coreProperties>
</file>