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-77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Inventory</a:t>
            </a:r>
            <a:br>
              <a:rPr lang="en-US" dirty="0" smtClean="0"/>
            </a:b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720167"/>
            <a:ext cx="6987645" cy="1388534"/>
          </a:xfrm>
        </p:spPr>
        <p:txBody>
          <a:bodyPr>
            <a:normAutofit/>
          </a:bodyPr>
          <a:lstStyle/>
          <a:p>
            <a:r>
              <a:rPr lang="en-US" dirty="0" smtClean="0"/>
              <a:t>Nathaniel Inman</a:t>
            </a:r>
            <a:br>
              <a:rPr lang="en-US" dirty="0" smtClean="0"/>
            </a:br>
            <a:r>
              <a:rPr lang="en-US" dirty="0" smtClean="0"/>
              <a:t>Michael Stowe</a:t>
            </a:r>
            <a:br>
              <a:rPr lang="en-US" dirty="0" smtClean="0"/>
            </a:br>
            <a:r>
              <a:rPr lang="en-US" dirty="0" smtClean="0"/>
              <a:t>Terry </a:t>
            </a:r>
            <a:r>
              <a:rPr lang="en-US" dirty="0" err="1" smtClean="0"/>
              <a:t>Kleoppel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Lucas Gillespie</a:t>
            </a:r>
          </a:p>
        </p:txBody>
      </p:sp>
    </p:spTree>
    <p:extLst>
      <p:ext uri="{BB962C8B-B14F-4D97-AF65-F5344CB8AC3E}">
        <p14:creationId xmlns:p14="http://schemas.microsoft.com/office/powerpoint/2010/main" val="47981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458238"/>
              </p:ext>
            </p:extLst>
          </p:nvPr>
        </p:nvGraphicFramePr>
        <p:xfrm>
          <a:off x="2793257" y="2022702"/>
          <a:ext cx="7400820" cy="443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21333240" imgH="12787200" progId="Photoshop.Image.13">
                  <p:embed/>
                </p:oleObj>
              </mc:Choice>
              <mc:Fallback>
                <p:oleObj name="Image" r:id="rId3" imgW="21333240" imgH="12787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3257" y="2022702"/>
                        <a:ext cx="7400820" cy="443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11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237935"/>
              </p:ext>
            </p:extLst>
          </p:nvPr>
        </p:nvGraphicFramePr>
        <p:xfrm>
          <a:off x="2195511" y="1929720"/>
          <a:ext cx="8596312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3" imgW="8596800" imgH="4533120" progId="Photoshop.Image.13">
                  <p:embed/>
                </p:oleObj>
              </mc:Choice>
              <mc:Fallback>
                <p:oleObj name="Image" r:id="rId3" imgW="8596800" imgH="4533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1" y="1929720"/>
                        <a:ext cx="8596312" cy="4533900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84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0944"/>
              </p:ext>
            </p:extLst>
          </p:nvPr>
        </p:nvGraphicFramePr>
        <p:xfrm>
          <a:off x="2543854" y="2265136"/>
          <a:ext cx="81280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Image" r:id="rId3" imgW="17587080" imgH="3212640" progId="Photoshop.Image.13">
                  <p:embed/>
                </p:oleObj>
              </mc:Choice>
              <mc:Fallback>
                <p:oleObj name="Image" r:id="rId3" imgW="17587080" imgH="3212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854" y="2265136"/>
                        <a:ext cx="8128000" cy="1484313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11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924107"/>
              </p:ext>
            </p:extLst>
          </p:nvPr>
        </p:nvGraphicFramePr>
        <p:xfrm>
          <a:off x="2920774" y="2058655"/>
          <a:ext cx="2565626" cy="451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Image" r:id="rId3" imgW="4634640" imgH="8164800" progId="Photoshop.Image.13">
                  <p:embed/>
                </p:oleObj>
              </mc:Choice>
              <mc:Fallback>
                <p:oleObj name="Image" r:id="rId3" imgW="4634640" imgH="8164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0774" y="2058655"/>
                        <a:ext cx="2565626" cy="4519719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19881"/>
              </p:ext>
            </p:extLst>
          </p:nvPr>
        </p:nvGraphicFramePr>
        <p:xfrm>
          <a:off x="7855631" y="1160237"/>
          <a:ext cx="16462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Image" r:id="rId5" imgW="3529800" imgH="11619000" progId="Photoshop.Image.13">
                  <p:embed/>
                </p:oleObj>
              </mc:Choice>
              <mc:Fallback>
                <p:oleObj name="Image" r:id="rId5" imgW="3529800" imgH="11619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55631" y="1160237"/>
                        <a:ext cx="1646237" cy="541813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15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86822"/>
              </p:ext>
            </p:extLst>
          </p:nvPr>
        </p:nvGraphicFramePr>
        <p:xfrm>
          <a:off x="2652259" y="1902534"/>
          <a:ext cx="5388655" cy="481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Image" r:id="rId3" imgW="8291880" imgH="7403040" progId="Photoshop.Image.13">
                  <p:embed/>
                </p:oleObj>
              </mc:Choice>
              <mc:Fallback>
                <p:oleObj name="Image" r:id="rId3" imgW="8291880" imgH="7403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2259" y="1902534"/>
                        <a:ext cx="5388655" cy="4811004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68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9</TotalTime>
  <Words>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Parallax</vt:lpstr>
      <vt:lpstr>Adobe Photoshop Image</vt:lpstr>
      <vt:lpstr>Inventory Management System</vt:lpstr>
      <vt:lpstr>Design</vt:lpstr>
      <vt:lpstr>Structure</vt:lpstr>
      <vt:lpstr>Debugging</vt:lpstr>
      <vt:lpstr>Data</vt:lpstr>
      <vt:lpstr>Database Controller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Nathaniel Inman</dc:creator>
  <cp:lastModifiedBy>Nathaniel Inman</cp:lastModifiedBy>
  <cp:revision>1</cp:revision>
  <dcterms:created xsi:type="dcterms:W3CDTF">2014-05-02T19:31:12Z</dcterms:created>
  <dcterms:modified xsi:type="dcterms:W3CDTF">2014-05-02T19:40:17Z</dcterms:modified>
</cp:coreProperties>
</file>