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0021e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0021e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0021e4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0021e4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0021e4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20021e4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0021e4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0021e4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0021e4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0021e4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0021e4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0021e4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0021e4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0021e4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0021e4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0021e4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0021e4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0021e4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Sequence Analysis for server and client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Phase 2: Evaluation of Team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 Initialization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Allow only one port (5000)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Load face images with decryption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Listening TCP Port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00" y="0"/>
            <a:ext cx="4731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 Initialization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get server IP address from config file as plain text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IP validation</a:t>
            </a:r>
            <a:endParaRPr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063" y="625850"/>
            <a:ext cx="336232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69" y="2055000"/>
            <a:ext cx="3979574" cy="2345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94" y="2797650"/>
            <a:ext cx="3920399" cy="23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Client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Input validation for ID/Pass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Establishing connection using certification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Server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Authentication of ID/Pass with credential file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Authentication of Face with ID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Image is not sent to client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</p:txBody>
      </p:sp>
      <p:sp>
        <p:nvSpPr>
          <p:cNvPr id="78" name="Google Shape;78;p16"/>
          <p:cNvSpPr/>
          <p:nvPr/>
        </p:nvSpPr>
        <p:spPr>
          <a:xfrm>
            <a:off x="439600" y="2965850"/>
            <a:ext cx="1042200" cy="48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136" y="98000"/>
            <a:ext cx="44963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941" y="0"/>
            <a:ext cx="49760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" y="2752672"/>
            <a:ext cx="3979575" cy="235497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Communication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Data send/receive twice via each channel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Photo (image)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Metadata (face information)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Then, get a message from control channel if exists</a:t>
            </a:r>
            <a:endParaRPr sz="1400"/>
          </a:p>
        </p:txBody>
      </p:sp>
      <p:sp>
        <p:nvSpPr>
          <p:cNvPr id="88" name="Google Shape;88;p17"/>
          <p:cNvSpPr/>
          <p:nvPr/>
        </p:nvSpPr>
        <p:spPr>
          <a:xfrm>
            <a:off x="1269700" y="2934800"/>
            <a:ext cx="2924700" cy="217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2752672"/>
            <a:ext cx="3979575" cy="235497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Secure mode Change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Secure ↔ Insecure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Client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Send Request via control channel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Wait for OK response then change port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Server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J</a:t>
            </a:r>
            <a:r>
              <a:rPr lang="ko" sz="1200"/>
              <a:t>ust change mode status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6" name="Google Shape;96;p18"/>
          <p:cNvSpPr/>
          <p:nvPr/>
        </p:nvSpPr>
        <p:spPr>
          <a:xfrm>
            <a:off x="62475" y="3481100"/>
            <a:ext cx="1042200" cy="21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061" y="0"/>
            <a:ext cx="51779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761800"/>
            <a:ext cx="3873379" cy="23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 mode Change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Camera </a:t>
            </a:r>
            <a:r>
              <a:rPr lang="ko" sz="1400"/>
              <a:t>↔</a:t>
            </a:r>
            <a:r>
              <a:rPr lang="ko" sz="1400"/>
              <a:t> Test(Video)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Client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Send Request via control channel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Server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Change video source</a:t>
            </a:r>
            <a:endParaRPr sz="1200"/>
          </a:p>
        </p:txBody>
      </p:sp>
      <p:sp>
        <p:nvSpPr>
          <p:cNvPr id="105" name="Google Shape;105;p19"/>
          <p:cNvSpPr/>
          <p:nvPr/>
        </p:nvSpPr>
        <p:spPr>
          <a:xfrm>
            <a:off x="62475" y="3867700"/>
            <a:ext cx="1005000" cy="15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519" y="0"/>
            <a:ext cx="52138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3" y="2761794"/>
            <a:ext cx="3954301" cy="2345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Pause - Switch to Learn mode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45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Check metadata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No face - Notification to try again.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1 or more faces - The first detected face can be the candidate to save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Possible no matter what the face is already registered</a:t>
            </a:r>
            <a:endParaRPr sz="1400"/>
          </a:p>
        </p:txBody>
      </p:sp>
      <p:sp>
        <p:nvSpPr>
          <p:cNvPr id="114" name="Google Shape;114;p20"/>
          <p:cNvSpPr/>
          <p:nvPr/>
        </p:nvSpPr>
        <p:spPr>
          <a:xfrm>
            <a:off x="62475" y="4153450"/>
            <a:ext cx="1042200" cy="40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600" y="139738"/>
            <a:ext cx="4075400" cy="48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950" y="0"/>
            <a:ext cx="56700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75" y="2738512"/>
            <a:ext cx="3979574" cy="2369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Save on Learn mode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Press save button with name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Client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I</a:t>
            </a:r>
            <a:r>
              <a:rPr lang="ko" sz="1200"/>
              <a:t>nput validation for the name, send 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Admin is not allowed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Server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S</a:t>
            </a:r>
            <a:r>
              <a:rPr lang="ko" sz="1200"/>
              <a:t>ave image with encryption</a:t>
            </a:r>
            <a:endParaRPr sz="1200"/>
          </a:p>
        </p:txBody>
      </p:sp>
      <p:sp>
        <p:nvSpPr>
          <p:cNvPr id="124" name="Google Shape;124;p21"/>
          <p:cNvSpPr/>
          <p:nvPr/>
        </p:nvSpPr>
        <p:spPr>
          <a:xfrm>
            <a:off x="367275" y="4534950"/>
            <a:ext cx="10218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