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6a58d3c1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6a58d3c1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6a58d3c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6a58d3c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6a58d3c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6a58d3c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6a58d3c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6a58d3c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6a58d3c1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6a58d3c1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58d3c1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58d3c1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95eabb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95eabb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6a58d3c1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6a58d3c1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6a58d3c1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6a58d3c1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a58d3c1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6a58d3c1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a58d3c1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6a58d3c1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cmicpc.net/problem/1260" TargetMode="External"/><Relationship Id="rId4" Type="http://schemas.openxmlformats.org/officeDocument/2006/relationships/hyperlink" Target="https://www.acmicpc.net/problem/2178" TargetMode="External"/><Relationship Id="rId5" Type="http://schemas.openxmlformats.org/officeDocument/2006/relationships/hyperlink" Target="https://www.acmicpc.net/problem/1450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08675" y="1870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DFS, BFS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3154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코마 - 숫자 맞추기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6463850" y="2325450"/>
            <a:ext cx="21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목표 숫자 도달 가능한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최소 횟수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6" name="Google Shape;216;p22"/>
          <p:cNvGrpSpPr/>
          <p:nvPr/>
        </p:nvGrpSpPr>
        <p:grpSpPr>
          <a:xfrm>
            <a:off x="1271688" y="1267763"/>
            <a:ext cx="4984375" cy="1665550"/>
            <a:chOff x="1967550" y="1954150"/>
            <a:chExt cx="4984375" cy="1665550"/>
          </a:xfrm>
        </p:grpSpPr>
        <p:grpSp>
          <p:nvGrpSpPr>
            <p:cNvPr id="217" name="Google Shape;217;p22"/>
            <p:cNvGrpSpPr/>
            <p:nvPr/>
          </p:nvGrpSpPr>
          <p:grpSpPr>
            <a:xfrm>
              <a:off x="1967550" y="1954150"/>
              <a:ext cx="4984375" cy="1051525"/>
              <a:chOff x="1315475" y="1462675"/>
              <a:chExt cx="4984375" cy="1051525"/>
            </a:xfrm>
          </p:grpSpPr>
          <p:grpSp>
            <p:nvGrpSpPr>
              <p:cNvPr id="218" name="Google Shape;218;p22"/>
              <p:cNvGrpSpPr/>
              <p:nvPr/>
            </p:nvGrpSpPr>
            <p:grpSpPr>
              <a:xfrm>
                <a:off x="1315475" y="2017700"/>
                <a:ext cx="982875" cy="496500"/>
                <a:chOff x="1315475" y="1990250"/>
                <a:chExt cx="982875" cy="496500"/>
              </a:xfrm>
            </p:grpSpPr>
            <p:sp>
              <p:nvSpPr>
                <p:cNvPr id="219" name="Google Shape;219;p22"/>
                <p:cNvSpPr/>
                <p:nvPr/>
              </p:nvSpPr>
              <p:spPr>
                <a:xfrm>
                  <a:off x="1320350" y="1990250"/>
                  <a:ext cx="978000" cy="496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20" name="Google Shape;220;p22"/>
                <p:cNvSpPr txBox="1"/>
                <p:nvPr/>
              </p:nvSpPr>
              <p:spPr>
                <a:xfrm>
                  <a:off x="1315475" y="2058375"/>
                  <a:ext cx="96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latin typeface="Lato"/>
                      <a:ea typeface="Lato"/>
                      <a:cs typeface="Lato"/>
                      <a:sym typeface="Lato"/>
                    </a:rPr>
                    <a:t>Start</a:t>
                  </a:r>
                  <a:endParaRPr b="1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1" name="Google Shape;221;p22"/>
              <p:cNvGrpSpPr/>
              <p:nvPr/>
            </p:nvGrpSpPr>
            <p:grpSpPr>
              <a:xfrm>
                <a:off x="5316975" y="2017700"/>
                <a:ext cx="982875" cy="496500"/>
                <a:chOff x="1315475" y="1990250"/>
                <a:chExt cx="982875" cy="496500"/>
              </a:xfrm>
            </p:grpSpPr>
            <p:sp>
              <p:nvSpPr>
                <p:cNvPr id="222" name="Google Shape;222;p22"/>
                <p:cNvSpPr/>
                <p:nvPr/>
              </p:nvSpPr>
              <p:spPr>
                <a:xfrm>
                  <a:off x="1320350" y="1990250"/>
                  <a:ext cx="978000" cy="496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23" name="Google Shape;223;p22"/>
                <p:cNvSpPr txBox="1"/>
                <p:nvPr/>
              </p:nvSpPr>
              <p:spPr>
                <a:xfrm>
                  <a:off x="1315475" y="2058375"/>
                  <a:ext cx="96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latin typeface="Lato"/>
                      <a:ea typeface="Lato"/>
                      <a:cs typeface="Lato"/>
                      <a:sym typeface="Lato"/>
                    </a:rPr>
                    <a:t>Target</a:t>
                  </a:r>
                  <a:endParaRPr b="1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4" name="Google Shape;224;p22"/>
              <p:cNvGrpSpPr/>
              <p:nvPr/>
            </p:nvGrpSpPr>
            <p:grpSpPr>
              <a:xfrm>
                <a:off x="2606563" y="2017700"/>
                <a:ext cx="982875" cy="496500"/>
                <a:chOff x="1315475" y="1990250"/>
                <a:chExt cx="982875" cy="496500"/>
              </a:xfrm>
            </p:grpSpPr>
            <p:sp>
              <p:nvSpPr>
                <p:cNvPr id="225" name="Google Shape;225;p22"/>
                <p:cNvSpPr/>
                <p:nvPr/>
              </p:nvSpPr>
              <p:spPr>
                <a:xfrm>
                  <a:off x="1320350" y="1990250"/>
                  <a:ext cx="978000" cy="496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26" name="Google Shape;226;p22"/>
                <p:cNvSpPr txBox="1"/>
                <p:nvPr/>
              </p:nvSpPr>
              <p:spPr>
                <a:xfrm>
                  <a:off x="1315475" y="2058375"/>
                  <a:ext cx="96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latin typeface="Lato"/>
                      <a:ea typeface="Lato"/>
                      <a:cs typeface="Lato"/>
                      <a:sym typeface="Lato"/>
                    </a:rPr>
                    <a:t>?</a:t>
                  </a:r>
                  <a:endParaRPr b="1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7" name="Google Shape;227;p22"/>
              <p:cNvGrpSpPr/>
              <p:nvPr/>
            </p:nvGrpSpPr>
            <p:grpSpPr>
              <a:xfrm>
                <a:off x="4121500" y="2017700"/>
                <a:ext cx="982875" cy="496500"/>
                <a:chOff x="1315475" y="1990250"/>
                <a:chExt cx="982875" cy="496500"/>
              </a:xfrm>
            </p:grpSpPr>
            <p:sp>
              <p:nvSpPr>
                <p:cNvPr id="228" name="Google Shape;228;p22"/>
                <p:cNvSpPr/>
                <p:nvPr/>
              </p:nvSpPr>
              <p:spPr>
                <a:xfrm>
                  <a:off x="1320350" y="1990250"/>
                  <a:ext cx="978000" cy="496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29" name="Google Shape;229;p22"/>
                <p:cNvSpPr txBox="1"/>
                <p:nvPr/>
              </p:nvSpPr>
              <p:spPr>
                <a:xfrm>
                  <a:off x="1315475" y="2058375"/>
                  <a:ext cx="96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latin typeface="Lato"/>
                      <a:ea typeface="Lato"/>
                      <a:cs typeface="Lato"/>
                      <a:sym typeface="Lato"/>
                    </a:rPr>
                    <a:t>?</a:t>
                  </a:r>
                  <a:endParaRPr b="1"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30" name="Google Shape;230;p22"/>
              <p:cNvSpPr/>
              <p:nvPr/>
            </p:nvSpPr>
            <p:spPr>
              <a:xfrm>
                <a:off x="2186525" y="1826325"/>
                <a:ext cx="535200" cy="160500"/>
              </a:xfrm>
              <a:prstGeom prst="uturnArrow">
                <a:avLst>
                  <a:gd fmla="val 25000" name="adj1"/>
                  <a:gd fmla="val 25000" name="adj2"/>
                  <a:gd fmla="val 25000" name="adj3"/>
                  <a:gd fmla="val 43750" name="adj4"/>
                  <a:gd fmla="val 75000" name="adj5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3190525" y="1826325"/>
                <a:ext cx="535200" cy="160500"/>
              </a:xfrm>
              <a:prstGeom prst="uturnArrow">
                <a:avLst>
                  <a:gd fmla="val 25000" name="adj1"/>
                  <a:gd fmla="val 25000" name="adj2"/>
                  <a:gd fmla="val 25000" name="adj3"/>
                  <a:gd fmla="val 43750" name="adj4"/>
                  <a:gd fmla="val 75000" name="adj5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5007175" y="1798675"/>
                <a:ext cx="535200" cy="160500"/>
              </a:xfrm>
              <a:prstGeom prst="uturnArrow">
                <a:avLst>
                  <a:gd fmla="val 25000" name="adj1"/>
                  <a:gd fmla="val 25000" name="adj2"/>
                  <a:gd fmla="val 25000" name="adj3"/>
                  <a:gd fmla="val 43750" name="adj4"/>
                  <a:gd fmla="val 75000" name="adj5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3" name="Google Shape;233;p22"/>
              <p:cNvSpPr txBox="1"/>
              <p:nvPr/>
            </p:nvSpPr>
            <p:spPr>
              <a:xfrm>
                <a:off x="2235125" y="1462675"/>
                <a:ext cx="43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X 2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22"/>
              <p:cNvSpPr txBox="1"/>
              <p:nvPr/>
            </p:nvSpPr>
            <p:spPr>
              <a:xfrm>
                <a:off x="3214775" y="1488575"/>
                <a:ext cx="43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+1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22"/>
              <p:cNvSpPr txBox="1"/>
              <p:nvPr/>
            </p:nvSpPr>
            <p:spPr>
              <a:xfrm>
                <a:off x="5055775" y="1462675"/>
                <a:ext cx="43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- 1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22"/>
              <p:cNvSpPr txBox="1"/>
              <p:nvPr/>
            </p:nvSpPr>
            <p:spPr>
              <a:xfrm>
                <a:off x="3725725" y="2017700"/>
                <a:ext cx="43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…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37" name="Google Shape;237;p22"/>
            <p:cNvSpPr/>
            <p:nvPr/>
          </p:nvSpPr>
          <p:spPr>
            <a:xfrm flipH="1" rot="10800000">
              <a:off x="2804525" y="3059000"/>
              <a:ext cx="661800" cy="1605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 flipH="1" rot="10800000">
              <a:off x="3876600" y="3059000"/>
              <a:ext cx="661800" cy="1605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 flipH="1" rot="10800000">
              <a:off x="5561850" y="3059000"/>
              <a:ext cx="661800" cy="1605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2804525" y="3219500"/>
              <a:ext cx="87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cnt + 1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76600" y="3219500"/>
              <a:ext cx="87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cnt + 1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5561850" y="3174225"/>
              <a:ext cx="87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cnt + 1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3" name="Google Shape;243;p22"/>
          <p:cNvSpPr txBox="1"/>
          <p:nvPr/>
        </p:nvSpPr>
        <p:spPr>
          <a:xfrm>
            <a:off x="3003049" y="3420625"/>
            <a:ext cx="31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각 연산한 결과값 조회해 보자!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최소 횟수 찾기니까 BFS 써 보자!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6463850" y="1999975"/>
            <a:ext cx="365100" cy="1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7057525" y="1885675"/>
            <a:ext cx="880800" cy="33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7091575" y="1884175"/>
            <a:ext cx="81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min_count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BFS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5427350" y="1703825"/>
            <a:ext cx="3079500" cy="23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1)   </a:t>
            </a:r>
            <a:r>
              <a:rPr lang="ko" sz="1000"/>
              <a:t>deque 활용  :  ( 위치, 횟수 )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2)  연산 거친 숫자  =  visited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3)   nxt  :  시작 숫자에서 +1, -1, *2 한 숫자들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        0 ~ 10000 사이고 visited에 없다면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        visited에 방문 표시(add)    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      (nxt, cnt +1) 를  q에 append</a:t>
            </a:r>
            <a:endParaRPr sz="1000"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550" y="1567550"/>
            <a:ext cx="3557224" cy="2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[BOJ ] 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1260번: DFS와 BFS (acmicpc.net)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[BOJ] 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2178번: 미로 탐색 (acmicpc.net)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[BOJ] 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14503번: 로봇 청소기 (acmicpc.net)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재귀함수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999125" y="1844900"/>
            <a:ext cx="35223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While, For 반복문 없이도 무한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종료 조건 필요!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25" y="1263200"/>
            <a:ext cx="268235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150" y="3206800"/>
            <a:ext cx="962200" cy="7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 (Depth-First Search)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58300"/>
            <a:ext cx="34584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=&gt; 그래프에서 깊은 부분을 우선 탐색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75" y="2044300"/>
            <a:ext cx="3049450" cy="1991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036250" y="1968325"/>
            <a:ext cx="34584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93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1부터 시작 가정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탐색 시작 노드를 스택에 삽입, 방문 처리</a:t>
            </a:r>
            <a:br>
              <a:rPr lang="ko" sz="3825"/>
            </a:b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스택 최상단 노드 확인</a:t>
            </a:r>
            <a:endParaRPr sz="3825"/>
          </a:p>
          <a:p>
            <a:pPr indent="-2893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방문 X 인접 노드  있다  =&gt;  스택에 넣고 방문 처리</a:t>
            </a:r>
            <a:br>
              <a:rPr lang="ko" sz="3825"/>
            </a:br>
            <a:endParaRPr sz="3825"/>
          </a:p>
          <a:p>
            <a:pPr indent="-2893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방문 X 인접 노드 없다  =&gt;  스택에서 최상단 노드 꺼냄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이 과정을 더 이상 수행할 수 없을 때까지 반복!</a:t>
            </a:r>
            <a:endParaRPr sz="3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483925" y="1425775"/>
            <a:ext cx="10140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스택 활용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804825" y="4561225"/>
            <a:ext cx="55863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탐색 순서  :  1  &gt;  2  &gt;  7  &gt;  6  &gt;  8  &gt;  3  &gt;  4  &gt;  5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00" y="1098675"/>
            <a:ext cx="2866226" cy="15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400" y="2871025"/>
            <a:ext cx="2866226" cy="144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825" y="1098685"/>
            <a:ext cx="2957701" cy="153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025" y="2871025"/>
            <a:ext cx="2758899" cy="14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88" y="1153250"/>
            <a:ext cx="2520901" cy="1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275" y="996925"/>
            <a:ext cx="2292025" cy="17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274" y="2880174"/>
            <a:ext cx="2560350" cy="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3274" y="3445275"/>
            <a:ext cx="2735325" cy="1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345" y="3445275"/>
            <a:ext cx="1576921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593500" y="3131300"/>
            <a:ext cx="34584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200"/>
              <a:t>1부터 시작 가정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200"/>
              <a:t>탐색 시작 노드를 스택에 삽입, 방문 처리</a:t>
            </a:r>
            <a:br>
              <a:rPr lang="ko" sz="3200"/>
            </a:b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200"/>
              <a:t>스택 최상단 노드 확인</a:t>
            </a:r>
            <a:endParaRPr sz="32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3200"/>
              <a:t>방문 X 인접 노드  있다  =&gt;  스택에 넣고 방문 처리</a:t>
            </a:r>
            <a:br>
              <a:rPr lang="ko" sz="3200"/>
            </a:br>
            <a:endParaRPr sz="3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200"/>
              <a:t>방문 X 인접 노드 없다  =&gt;  스택에서 최상단 노드 꺼냄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75" y="1119600"/>
            <a:ext cx="2737576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725" y="2373750"/>
            <a:ext cx="1513925" cy="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BFS (Breadth-First Search)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75" y="2044300"/>
            <a:ext cx="3049450" cy="1991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5483925" y="1425775"/>
            <a:ext cx="10140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큐</a:t>
            </a:r>
            <a:r>
              <a:rPr lang="ko" sz="4000"/>
              <a:t> 활용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358300"/>
            <a:ext cx="34584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=&gt;  그래프에서 가까운 노드 우선 탐색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5036250" y="1968325"/>
            <a:ext cx="34584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93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1부터 시작 가정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탐색 시작 노드를 큐에 삽입, 방문 처리</a:t>
            </a:r>
            <a:br>
              <a:rPr lang="ko" sz="3825"/>
            </a:b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큐에서 노드 꺼냄</a:t>
            </a:r>
            <a:endParaRPr sz="3825"/>
          </a:p>
          <a:p>
            <a:pPr indent="-2893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해당 노드 인접 노드 중 방문 X 노드 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  =&gt;  큐에 넣고 방문 처리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이 과정을 더 이상 수행할 수 없을 때까지 반복!</a:t>
            </a:r>
            <a:endParaRPr sz="3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BFS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00" y="1090050"/>
            <a:ext cx="2739700" cy="14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00" y="2763950"/>
            <a:ext cx="2739700" cy="146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450" y="1090050"/>
            <a:ext cx="2739700" cy="141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450" y="2781388"/>
            <a:ext cx="2739700" cy="1434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799975" y="4493100"/>
            <a:ext cx="55863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탐색 순서 (큐에 들어간 순서)  :  1  &gt;  2  &gt;  3  &gt;  8  &gt;  7  &gt;</a:t>
            </a:r>
            <a:r>
              <a:rPr lang="ko"/>
              <a:t>  4</a:t>
            </a:r>
            <a:r>
              <a:rPr lang="ko"/>
              <a:t>  &gt;  5  &gt; </a:t>
            </a:r>
            <a:r>
              <a:rPr lang="ko"/>
              <a:t> 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BFS - 탐색 순서 출력하기</a:t>
            </a:r>
            <a:endParaRPr sz="200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4275"/>
            <a:ext cx="3049450" cy="199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206600" y="3299700"/>
            <a:ext cx="34584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93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1부터 시작 가정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탐색 시작 노드를 큐에 삽입, 방문 처리</a:t>
            </a:r>
            <a:br>
              <a:rPr lang="ko" sz="3825"/>
            </a:b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큐에서 노드 꺼냄</a:t>
            </a:r>
            <a:endParaRPr sz="3825"/>
          </a:p>
          <a:p>
            <a:pPr indent="-2893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3825"/>
              <a:t>해당 노드 인접 노드 중 방문 X 노드 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825"/>
              <a:t>  =&gt;  큐에 넣고 방문 처리</a:t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00" y="1099750"/>
            <a:ext cx="1875151" cy="1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200" y="2660800"/>
            <a:ext cx="2266700" cy="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400" y="3171100"/>
            <a:ext cx="1986597" cy="18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3550" y="3171099"/>
            <a:ext cx="1508450" cy="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