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Wang" initials="AW" lastIdx="2" clrIdx="0">
    <p:extLst>
      <p:ext uri="{19B8F6BF-5375-455C-9EA6-DF929625EA0E}">
        <p15:presenceInfo xmlns:p15="http://schemas.microsoft.com/office/powerpoint/2012/main" userId="127573a1e9aaa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1EC"/>
    <a:srgbClr val="673C6D"/>
    <a:srgbClr val="2D1E3E"/>
    <a:srgbClr val="E5BABA"/>
    <a:srgbClr val="BF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864" autoAdjust="0"/>
  </p:normalViewPr>
  <p:slideViewPr>
    <p:cSldViewPr snapToGrid="0">
      <p:cViewPr>
        <p:scale>
          <a:sx n="25" d="100"/>
          <a:sy n="25" d="100"/>
        </p:scale>
        <p:origin x="-268" y="-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00:05:52.528" idx="1">
    <p:pos x="22354" y="5314"/>
    <p:text>need to add correct graphs and probably add labels on the side?</p:text>
    <p:extLst>
      <p:ext uri="{C676402C-5697-4E1C-873F-D02D1690AC5C}">
        <p15:threadingInfo xmlns:p15="http://schemas.microsoft.com/office/powerpoint/2012/main" timeZoneBias="300"/>
      </p:ext>
    </p:extLst>
  </p:cm>
  <p:cm authorId="1" dt="2015-12-02T00:22:32.494" idx="2">
    <p:pos x="3091" y="15858"/>
    <p:text>make sure labels are correct?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F9FA-9E78-4264-AEFD-C841EEF3F58C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C56-F11B-4279-8D5A-2BF68D18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19" y="24187203"/>
            <a:ext cx="7315215" cy="50292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43891200" cy="4735285"/>
          </a:xfrm>
          <a:prstGeom prst="rect">
            <a:avLst/>
          </a:prstGeom>
          <a:solidFill>
            <a:srgbClr val="673C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74827" y="1216715"/>
            <a:ext cx="231212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9F1EC"/>
                </a:solidFill>
              </a:rPr>
              <a:t>Gaussian Process for Crime Prediction</a:t>
            </a:r>
          </a:p>
          <a:p>
            <a:pPr algn="ctr"/>
            <a:r>
              <a:rPr lang="en-US" sz="5400" b="1" dirty="0" smtClean="0">
                <a:solidFill>
                  <a:srgbClr val="F9F1EC"/>
                </a:solidFill>
              </a:rPr>
              <a:t>Luis Perez, Alex Wang</a:t>
            </a:r>
            <a:endParaRPr lang="en-US" sz="5400" b="1" dirty="0">
              <a:solidFill>
                <a:srgbClr val="F9F1E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759" y="17502310"/>
            <a:ext cx="6074992" cy="4176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71" y="23028957"/>
            <a:ext cx="6074992" cy="4176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71" y="17502308"/>
            <a:ext cx="6074992" cy="41765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7759" y="23028957"/>
            <a:ext cx="6074992" cy="417640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28801" y="6805891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Abstract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59464" y="6805891"/>
            <a:ext cx="10907485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Methodology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759465" y="19590589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Future Work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39008" y="6805891"/>
            <a:ext cx="10907486" cy="1368708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9F1EC"/>
                </a:solidFill>
              </a:rPr>
              <a:t>Results</a:t>
            </a:r>
            <a:endParaRPr lang="en-US" dirty="0">
              <a:solidFill>
                <a:srgbClr val="F9F1E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17759" y="9609910"/>
            <a:ext cx="6074992" cy="1015663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D1E3E"/>
                </a:solidFill>
              </a:rPr>
              <a:t>Boston</a:t>
            </a:r>
            <a:endParaRPr lang="en-US" sz="6000" dirty="0">
              <a:solidFill>
                <a:srgbClr val="2D1E3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66671" y="9624997"/>
            <a:ext cx="6074992" cy="1015663"/>
          </a:xfrm>
          <a:prstGeom prst="rect">
            <a:avLst/>
          </a:prstGeom>
          <a:solidFill>
            <a:srgbClr val="E5BAB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D1E3E"/>
                </a:solidFill>
              </a:rPr>
              <a:t>San Francisco</a:t>
            </a:r>
            <a:endParaRPr lang="en-US" sz="6000" dirty="0">
              <a:solidFill>
                <a:srgbClr val="2D1E3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1" y="9447244"/>
            <a:ext cx="1090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TODO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5759465" y="9621646"/>
            <a:ext cx="10907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use public datasets from various</a:t>
            </a:r>
          </a:p>
          <a:p>
            <a:endParaRPr lang="en-US" sz="2800" dirty="0" smtClean="0"/>
          </a:p>
          <a:p>
            <a:r>
              <a:rPr lang="en-US" sz="2800" dirty="0" smtClean="0"/>
              <a:t>TODO </a:t>
            </a:r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759" y="11975663"/>
            <a:ext cx="6074992" cy="41765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71" y="12091058"/>
            <a:ext cx="6074992" cy="417655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9590589"/>
            <a:ext cx="7653086" cy="526149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5759465" y="22072082"/>
            <a:ext cx="10907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Explore kernels more suited to the problem domain, specifically periodic kernels that capture the cyclic nature of crime and its variants: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TODO</a:t>
            </a:r>
            <a:endParaRPr lang="en-US" sz="2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7443839" y="12847683"/>
            <a:ext cx="1107996" cy="2432515"/>
          </a:xfrm>
          <a:prstGeom prst="rect">
            <a:avLst/>
          </a:prstGeom>
          <a:solidFill>
            <a:srgbClr val="E5BABA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D1E3E"/>
                </a:solidFill>
              </a:rPr>
              <a:t>GP</a:t>
            </a:r>
            <a:endParaRPr lang="en-US" sz="6000" dirty="0">
              <a:solidFill>
                <a:srgbClr val="2D1E3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43839" y="18374330"/>
            <a:ext cx="1107996" cy="2432515"/>
          </a:xfrm>
          <a:prstGeom prst="rect">
            <a:avLst/>
          </a:prstGeom>
          <a:solidFill>
            <a:srgbClr val="E5BABA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2D1E3E"/>
                </a:solidFill>
              </a:rPr>
              <a:t>Avg</a:t>
            </a:r>
            <a:endParaRPr lang="en-US" sz="6000" dirty="0">
              <a:solidFill>
                <a:srgbClr val="2D1E3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43839" y="23900900"/>
            <a:ext cx="1107996" cy="2432515"/>
          </a:xfrm>
          <a:prstGeom prst="rect">
            <a:avLst/>
          </a:prstGeom>
          <a:solidFill>
            <a:srgbClr val="E5BABA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D1E3E"/>
                </a:solidFill>
              </a:rPr>
              <a:t>True</a:t>
            </a:r>
            <a:endParaRPr lang="en-US" sz="6000" dirty="0">
              <a:solidFill>
                <a:srgbClr val="2D1E3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54578" y="26126308"/>
            <a:ext cx="4696718" cy="1815882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9F1EC"/>
                </a:solidFill>
              </a:rPr>
              <a:t>Above: GP marginal likelihood vs grid size</a:t>
            </a:r>
            <a:br>
              <a:rPr lang="en-US" sz="2800" dirty="0" smtClean="0">
                <a:solidFill>
                  <a:srgbClr val="F9F1EC"/>
                </a:solidFill>
              </a:rPr>
            </a:br>
            <a:r>
              <a:rPr lang="en-US" sz="2800" dirty="0" smtClean="0">
                <a:solidFill>
                  <a:srgbClr val="F9F1EC"/>
                </a:solidFill>
              </a:rPr>
              <a:t>Right: Predictive distribution vs true distribution for XXX</a:t>
            </a:r>
            <a:endParaRPr lang="en-US" sz="2800" dirty="0">
              <a:solidFill>
                <a:srgbClr val="F9F1EC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259303" y="29216413"/>
            <a:ext cx="8929991" cy="1815882"/>
          </a:xfrm>
          <a:prstGeom prst="rect">
            <a:avLst/>
          </a:prstGeom>
          <a:solidFill>
            <a:srgbClr val="673C6D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9F1EC"/>
                </a:solidFill>
              </a:rPr>
              <a:t>Above: </a:t>
            </a:r>
            <a:r>
              <a:rPr lang="en-US" sz="2800" dirty="0" err="1" smtClean="0">
                <a:solidFill>
                  <a:srgbClr val="F9F1EC"/>
                </a:solidFill>
              </a:rPr>
              <a:t>heatmaps</a:t>
            </a:r>
            <a:r>
              <a:rPr lang="en-US" sz="2800" dirty="0" smtClean="0">
                <a:solidFill>
                  <a:srgbClr val="F9F1EC"/>
                </a:solidFill>
              </a:rPr>
              <a:t> of crime incidence for Boston (left) and San Francisco (right) as predicted by a Gaussian process with squared exponential kernel (top), average over months (middle), and true (bottom)</a:t>
            </a:r>
            <a:endParaRPr lang="en-US" sz="2800" dirty="0">
              <a:solidFill>
                <a:srgbClr val="F9F1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102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Wang</dc:creator>
  <cp:lastModifiedBy>Alex Wang</cp:lastModifiedBy>
  <cp:revision>14</cp:revision>
  <dcterms:created xsi:type="dcterms:W3CDTF">2015-12-01T23:43:59Z</dcterms:created>
  <dcterms:modified xsi:type="dcterms:W3CDTF">2015-12-02T05:32:01Z</dcterms:modified>
</cp:coreProperties>
</file>