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0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3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6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56C4-8408-4EEB-9180-2CFEDFCF615C}" type="datetimeFigureOut">
              <a:rPr lang="ru-RU" smtClean="0"/>
              <a:t>18.06.2014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5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920880" cy="3672408"/>
          </a:xfrm>
        </p:spPr>
        <p:txBody>
          <a:bodyPr>
            <a:normAutofit/>
          </a:bodyPr>
          <a:lstStyle/>
          <a:p>
            <a:r>
              <a:rPr lang="uk-UA" dirty="0"/>
              <a:t>Розробка автоматизованої системи аналізу інформації бортових систем діагностування локомотивів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1331640" y="4941168"/>
            <a:ext cx="6400800" cy="113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500" dirty="0" err="1" smtClean="0">
                <a:solidFill>
                  <a:schemeClr val="tx1"/>
                </a:solidFill>
              </a:rPr>
              <a:t>Доповідач</a:t>
            </a:r>
            <a:r>
              <a:rPr lang="ru-RU" sz="2500" dirty="0" smtClean="0">
                <a:solidFill>
                  <a:schemeClr val="tx1"/>
                </a:solidFill>
              </a:rPr>
              <a:t>: ст. гр. </a:t>
            </a:r>
            <a:r>
              <a:rPr lang="en-US" sz="2500" dirty="0" smtClean="0">
                <a:solidFill>
                  <a:schemeClr val="tx1"/>
                </a:solidFill>
              </a:rPr>
              <a:t>6-</a:t>
            </a:r>
            <a:r>
              <a:rPr lang="ru-RU" sz="2500" dirty="0" smtClean="0">
                <a:solidFill>
                  <a:schemeClr val="tx1"/>
                </a:solidFill>
              </a:rPr>
              <a:t>ПЗ </a:t>
            </a:r>
            <a:r>
              <a:rPr lang="ru-RU" sz="2500" dirty="0" err="1" smtClean="0">
                <a:solidFill>
                  <a:schemeClr val="tx1"/>
                </a:solidFill>
              </a:rPr>
              <a:t>Шкабара</a:t>
            </a:r>
            <a:r>
              <a:rPr lang="ru-RU" sz="2500" dirty="0" smtClean="0">
                <a:solidFill>
                  <a:schemeClr val="tx1"/>
                </a:solidFill>
              </a:rPr>
              <a:t> А.В.</a:t>
            </a:r>
            <a:endParaRPr lang="ru-RU" sz="2500" dirty="0" smtClean="0">
              <a:solidFill>
                <a:schemeClr val="tx1"/>
              </a:solidFill>
            </a:endParaRPr>
          </a:p>
          <a:p>
            <a:pPr algn="l"/>
            <a:r>
              <a:rPr lang="ru-RU" sz="2500" dirty="0" smtClean="0">
                <a:solidFill>
                  <a:schemeClr val="tx1"/>
                </a:solidFill>
              </a:rPr>
              <a:t>Наук. </a:t>
            </a:r>
            <a:r>
              <a:rPr lang="ru-RU" sz="2500" dirty="0" err="1" smtClean="0">
                <a:solidFill>
                  <a:schemeClr val="tx1"/>
                </a:solidFill>
              </a:rPr>
              <a:t>кер</a:t>
            </a:r>
            <a:r>
              <a:rPr lang="ru-RU" sz="2500" dirty="0" smtClean="0">
                <a:solidFill>
                  <a:schemeClr val="tx1"/>
                </a:solidFill>
              </a:rPr>
              <a:t>.: </a:t>
            </a:r>
            <a:r>
              <a:rPr lang="ru-RU" sz="2500" dirty="0" err="1" smtClean="0">
                <a:solidFill>
                  <a:schemeClr val="tx1"/>
                </a:solidFill>
              </a:rPr>
              <a:t>Швець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 smtClean="0">
                <a:solidFill>
                  <a:schemeClr val="tx1"/>
                </a:solidFill>
              </a:rPr>
              <a:t>О</a:t>
            </a:r>
            <a:r>
              <a:rPr lang="ru-RU" sz="2500" dirty="0" smtClean="0">
                <a:solidFill>
                  <a:schemeClr val="tx1"/>
                </a:solidFill>
              </a:rPr>
              <a:t>.М.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Використані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endParaRPr lang="ru-RU" dirty="0"/>
          </a:p>
        </p:txBody>
      </p:sp>
      <p:pic>
        <p:nvPicPr>
          <p:cNvPr id="5" name="Рисунок 4" descr="home-oss-logos-tom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746236"/>
            <a:ext cx="2880320" cy="1126234"/>
          </a:xfrm>
          <a:prstGeom prst="rect">
            <a:avLst/>
          </a:prstGeom>
        </p:spPr>
      </p:pic>
      <p:pic>
        <p:nvPicPr>
          <p:cNvPr id="6" name="Рисунок 5" descr="jav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0627" y="1758426"/>
            <a:ext cx="1500198" cy="1500198"/>
          </a:xfrm>
          <a:prstGeom prst="rect">
            <a:avLst/>
          </a:prstGeom>
        </p:spPr>
      </p:pic>
      <p:pic>
        <p:nvPicPr>
          <p:cNvPr id="1028" name="Picture 4" descr="http://www.thymeleaf.org/images/thymeleaflogonamevery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84154"/>
            <a:ext cx="2832249" cy="6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ruzenshtein.com/wp-content/uploads/2013/07/Spring-RE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3" y="1949231"/>
            <a:ext cx="1886151" cy="11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novoj.net/binary/2012/03/spring_security_extjs_login-e13320240547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7" y="3521695"/>
            <a:ext cx="2206163" cy="7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77" y="3163511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5" y="4926104"/>
            <a:ext cx="287375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5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7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9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http://www.ossys.com/wp-content/uploads/2014/01/jquery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82" y="1758426"/>
            <a:ext cx="2160240" cy="11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j2eedev.org/wp-content/uploads/2014/01/mav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49" y="3360912"/>
            <a:ext cx="2558154" cy="9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2800" dirty="0" smtClean="0"/>
          </a:p>
          <a:p>
            <a:pPr algn="ctr">
              <a:buNone/>
            </a:pPr>
            <a:r>
              <a:rPr lang="ru-RU" sz="8800" dirty="0" err="1" smtClean="0"/>
              <a:t>Дякую</a:t>
            </a:r>
            <a:r>
              <a:rPr lang="ru-RU" sz="8800" dirty="0" smtClean="0"/>
              <a:t> за </a:t>
            </a:r>
            <a:r>
              <a:rPr lang="ru-RU" sz="8800" dirty="0" err="1" smtClean="0"/>
              <a:t>увагу</a:t>
            </a:r>
            <a:r>
              <a:rPr lang="ru-RU" sz="8800" dirty="0" smtClean="0"/>
              <a:t>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2307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uk-UA" dirty="0" smtClean="0"/>
              <a:t>Необхідно розробити сервіс з </a:t>
            </a:r>
            <a:r>
              <a:rPr lang="uk-UA" dirty="0" err="1" smtClean="0"/>
              <a:t>веб-інтерфейсом</a:t>
            </a:r>
            <a:r>
              <a:rPr lang="uk-UA" dirty="0" smtClean="0"/>
              <a:t>, </a:t>
            </a:r>
            <a:r>
              <a:rPr lang="uk-UA" dirty="0"/>
              <a:t>що дозволить перегляд статистики систем діагностування локомотивів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Сервіс </a:t>
            </a:r>
            <a:r>
              <a:rPr lang="uk-UA" dirty="0"/>
              <a:t>повинен надавати можливість адмініструвати систему, виконувати пошук даних за період часу та відображати їх значення на діаграмі та таблицях.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Бортові </a:t>
            </a:r>
            <a:r>
              <a:rPr lang="uk-UA" dirty="0"/>
              <a:t>системи діагностування</a:t>
            </a:r>
            <a:endParaRPr lang="ru-RU" dirty="0"/>
          </a:p>
        </p:txBody>
      </p:sp>
      <p:pic>
        <p:nvPicPr>
          <p:cNvPr id="4" name="Объект 3" descr="DEL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6"/>
          <a:stretch>
            <a:fillRect/>
          </a:stretch>
        </p:blipFill>
        <p:spPr bwMode="auto">
          <a:xfrm>
            <a:off x="539552" y="1628800"/>
            <a:ext cx="8229600" cy="1582493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9600" y="3501008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dirty="0" smtClean="0"/>
              <a:t>Призначення: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підвищення безпеки </a:t>
            </a:r>
            <a:r>
              <a:rPr lang="uk-UA" dirty="0"/>
              <a:t>руху завдяки безперервному контролю найбільш відповідальних вузлів </a:t>
            </a:r>
            <a:r>
              <a:rPr lang="uk-UA" dirty="0" smtClean="0"/>
              <a:t>локомотива.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uk-UA" dirty="0" smtClean="0"/>
          </a:p>
          <a:p>
            <a:pPr algn="l"/>
            <a:r>
              <a:rPr lang="uk-UA" dirty="0" smtClean="0"/>
              <a:t>Недоліки: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висока вартість, що обумовлено складними умовами експлуатації рухомого складу;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забезпечення придатності вузлів і агрегатів до контролю.</a:t>
            </a:r>
            <a:endParaRPr lang="ru-RU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Аналіз роботи  продукту </a:t>
            </a:r>
            <a:r>
              <a:rPr lang="uk-UA" dirty="0" smtClean="0"/>
              <a:t>дозволить</a:t>
            </a:r>
            <a:r>
              <a:rPr lang="ru-RU" dirty="0" smtClean="0"/>
              <a:t>:</a:t>
            </a:r>
          </a:p>
          <a:p>
            <a:r>
              <a:rPr lang="uk-UA" dirty="0" smtClean="0"/>
              <a:t>уточнювати </a:t>
            </a:r>
            <a:r>
              <a:rPr lang="uk-UA" dirty="0"/>
              <a:t>перелік контрольованих </a:t>
            </a:r>
            <a:r>
              <a:rPr lang="uk-UA" dirty="0" smtClean="0"/>
              <a:t>параметрів</a:t>
            </a:r>
            <a:r>
              <a:rPr lang="uk-UA" dirty="0"/>
              <a:t>;</a:t>
            </a:r>
            <a:r>
              <a:rPr lang="uk-UA" dirty="0" smtClean="0"/>
              <a:t> </a:t>
            </a:r>
          </a:p>
          <a:p>
            <a:r>
              <a:rPr lang="uk-UA" dirty="0" smtClean="0"/>
              <a:t>удосконалювати </a:t>
            </a:r>
            <a:r>
              <a:rPr lang="uk-UA" dirty="0"/>
              <a:t>алгоритми контролю, періодичність опитування датчиків контролюючих параметри вузлів і агрегатів </a:t>
            </a:r>
            <a:r>
              <a:rPr lang="uk-UA" dirty="0" smtClean="0"/>
              <a:t>локомотивів;</a:t>
            </a:r>
          </a:p>
          <a:p>
            <a:r>
              <a:rPr lang="uk-UA" dirty="0" smtClean="0"/>
              <a:t>використовувати </a:t>
            </a:r>
            <a:r>
              <a:rPr lang="uk-UA" dirty="0"/>
              <a:t>інформацію при розробці й проектуванні вузлів локомотивів для забезпечення їх придатності до </a:t>
            </a:r>
            <a:r>
              <a:rPr lang="uk-UA" dirty="0" smtClean="0"/>
              <a:t>контролю.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Варіанти використання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960440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27614" cy="4557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1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uk-UA" dirty="0" smtClean="0"/>
              <a:t>Архітектура програмування </a:t>
            </a:r>
            <a:br>
              <a:rPr lang="uk-UA" dirty="0" smtClean="0"/>
            </a:br>
            <a:r>
              <a:rPr lang="ru-RU" dirty="0" smtClean="0"/>
              <a:t>«</a:t>
            </a:r>
            <a:r>
              <a:rPr lang="ru-RU" dirty="0" err="1"/>
              <a:t>Клієнт</a:t>
            </a:r>
            <a:r>
              <a:rPr lang="ru-RU" dirty="0"/>
              <a:t>-сервер»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408712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Виконана на базі </a:t>
            </a:r>
            <a:r>
              <a:rPr lang="ru-RU" dirty="0" err="1"/>
              <a:t>Spring</a:t>
            </a:r>
            <a:r>
              <a:rPr lang="ru-RU" dirty="0"/>
              <a:t> MVC </a:t>
            </a:r>
          </a:p>
        </p:txBody>
      </p:sp>
      <p:pic>
        <p:nvPicPr>
          <p:cNvPr id="4" name="Рисунок 3" descr="http://vitalflux.com/wp-content/uploads/2014/04/Request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68160"/>
            <a:ext cx="763284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4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класів прошарку контролерів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0871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6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класів сервісу </a:t>
            </a:r>
            <a:r>
              <a:rPr lang="ru-RU" dirty="0" err="1" smtClean="0"/>
              <a:t>автентифікації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52" y="1600200"/>
            <a:ext cx="561849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168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Розробка автоматизованої системи аналізу інформації бортових систем діагностування локомотивів</vt:lpstr>
      <vt:lpstr>Постановка задачі:</vt:lpstr>
      <vt:lpstr>Бортові системи діагностування</vt:lpstr>
      <vt:lpstr>Призначення</vt:lpstr>
      <vt:lpstr>Варіанти використання</vt:lpstr>
      <vt:lpstr>Архітектура програмування  «Клієнт-сервер»</vt:lpstr>
      <vt:lpstr>Структура проекту</vt:lpstr>
      <vt:lpstr>Діаграма класів прошарку контролерів</vt:lpstr>
      <vt:lpstr>Діаграма класів сервісу автентифікації</vt:lpstr>
      <vt:lpstr>Використані технології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автоматизованої системи аналізу інформації бортових систем діагностування локомотивів</dc:title>
  <dc:creator>anatoliy</dc:creator>
  <cp:lastModifiedBy>anatoliy</cp:lastModifiedBy>
  <cp:revision>9</cp:revision>
  <dcterms:created xsi:type="dcterms:W3CDTF">2014-06-18T06:24:11Z</dcterms:created>
  <dcterms:modified xsi:type="dcterms:W3CDTF">2014-06-18T07:59:17Z</dcterms:modified>
</cp:coreProperties>
</file>