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  <p:sldId id="264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CBE93-9855-4D87-B52C-4F65A73A8970}" type="datetimeFigureOut">
              <a:rPr lang="ru-RU" smtClean="0"/>
              <a:t>19.06.2014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F18D5-63CD-454B-AC5C-DE67D7F33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850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F18D5-63CD-454B-AC5C-DE67D7F3382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158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2B4B-763B-4945-8B98-5C028A9CC08E}" type="datetime1">
              <a:rPr lang="ru-RU" smtClean="0"/>
              <a:t>19.06.2014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5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B53E-EBDC-4D41-9BD0-683B128523F2}" type="datetime1">
              <a:rPr lang="ru-RU" smtClean="0"/>
              <a:t>19.06.2014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10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D2BA-B867-4854-84A2-2D9C38007C98}" type="datetime1">
              <a:rPr lang="ru-RU" smtClean="0"/>
              <a:t>19.06.2014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8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93A0-06A3-4548-AF4E-BE18566B2E35}" type="datetime1">
              <a:rPr lang="ru-RU" smtClean="0"/>
              <a:t>19.06.2014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46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F6C1-2083-4EC1-9663-4C3C10C2C5C5}" type="datetime1">
              <a:rPr lang="ru-RU" smtClean="0"/>
              <a:t>19.06.2014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29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51FC-44E6-49D6-BA4C-90D9744F4E18}" type="datetime1">
              <a:rPr lang="ru-RU" smtClean="0"/>
              <a:t>19.06.2014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33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4A5D-CDEB-4D0E-802D-DF306A1AAF7F}" type="datetime1">
              <a:rPr lang="ru-RU" smtClean="0"/>
              <a:t>19.06.2014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53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DF1-B1AF-44FF-BCCC-426F3A5D5426}" type="datetime1">
              <a:rPr lang="ru-RU" smtClean="0"/>
              <a:t>19.06.2014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15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1E1B-D419-44E1-9980-9EDFE6CCBFE0}" type="datetime1">
              <a:rPr lang="ru-RU" smtClean="0"/>
              <a:t>19.06.2014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84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14EF-AD68-4BED-A35E-E241A8B22113}" type="datetime1">
              <a:rPr lang="ru-RU" smtClean="0"/>
              <a:t>19.06.2014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32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BB43-AB73-4776-8128-9D2E319001CB}" type="datetime1">
              <a:rPr lang="ru-RU" smtClean="0"/>
              <a:t>19.06.2014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16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F3C61-CE13-4072-BE9D-03572695BBC9}" type="datetime1">
              <a:rPr lang="ru-RU" smtClean="0"/>
              <a:t>19.06.2014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8D304-ECA5-484A-8A1A-CDC4B9CA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55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920880" cy="3672408"/>
          </a:xfrm>
        </p:spPr>
        <p:txBody>
          <a:bodyPr>
            <a:normAutofit/>
          </a:bodyPr>
          <a:lstStyle/>
          <a:p>
            <a:r>
              <a:rPr lang="uk-UA" dirty="0"/>
              <a:t>Розробка автоматизованої системи аналізу інформації бортових систем діагностування локомотивів</a:t>
            </a: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/>
        </p:nvSpPr>
        <p:spPr>
          <a:xfrm>
            <a:off x="1331640" y="4941168"/>
            <a:ext cx="6400800" cy="1138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500" dirty="0" err="1" smtClean="0">
                <a:solidFill>
                  <a:schemeClr val="tx1"/>
                </a:solidFill>
              </a:rPr>
              <a:t>Доповідач</a:t>
            </a:r>
            <a:r>
              <a:rPr lang="ru-RU" sz="2500" dirty="0" smtClean="0">
                <a:solidFill>
                  <a:schemeClr val="tx1"/>
                </a:solidFill>
              </a:rPr>
              <a:t>: ст. гр. </a:t>
            </a:r>
            <a:r>
              <a:rPr lang="en-US" sz="2500" dirty="0" smtClean="0">
                <a:solidFill>
                  <a:schemeClr val="tx1"/>
                </a:solidFill>
              </a:rPr>
              <a:t>6-</a:t>
            </a:r>
            <a:r>
              <a:rPr lang="ru-RU" sz="2500" dirty="0" smtClean="0">
                <a:solidFill>
                  <a:schemeClr val="tx1"/>
                </a:solidFill>
              </a:rPr>
              <a:t>ПЗ </a:t>
            </a:r>
            <a:r>
              <a:rPr lang="ru-RU" sz="2500" dirty="0" err="1" smtClean="0">
                <a:solidFill>
                  <a:schemeClr val="tx1"/>
                </a:solidFill>
              </a:rPr>
              <a:t>Шкабара</a:t>
            </a:r>
            <a:r>
              <a:rPr lang="ru-RU" sz="2500" dirty="0" smtClean="0">
                <a:solidFill>
                  <a:schemeClr val="tx1"/>
                </a:solidFill>
              </a:rPr>
              <a:t> А.В.</a:t>
            </a:r>
          </a:p>
          <a:p>
            <a:pPr algn="l"/>
            <a:r>
              <a:rPr lang="ru-RU" sz="2500" dirty="0" smtClean="0">
                <a:solidFill>
                  <a:schemeClr val="tx1"/>
                </a:solidFill>
              </a:rPr>
              <a:t>Наук. </a:t>
            </a:r>
            <a:r>
              <a:rPr lang="ru-RU" sz="2500" dirty="0" err="1" smtClean="0">
                <a:solidFill>
                  <a:schemeClr val="tx1"/>
                </a:solidFill>
              </a:rPr>
              <a:t>кер</a:t>
            </a:r>
            <a:r>
              <a:rPr lang="ru-RU" sz="2500" dirty="0" smtClean="0">
                <a:solidFill>
                  <a:schemeClr val="tx1"/>
                </a:solidFill>
              </a:rPr>
              <a:t>.: </a:t>
            </a:r>
            <a:r>
              <a:rPr lang="ru-RU" sz="2500" dirty="0" err="1" smtClean="0">
                <a:solidFill>
                  <a:schemeClr val="tx1"/>
                </a:solidFill>
              </a:rPr>
              <a:t>Швець</a:t>
            </a:r>
            <a:r>
              <a:rPr lang="ru-RU" sz="2500" dirty="0" smtClean="0">
                <a:solidFill>
                  <a:schemeClr val="tx1"/>
                </a:solidFill>
              </a:rPr>
              <a:t> О.М.</a:t>
            </a:r>
            <a:endParaRPr lang="ru-RU" sz="2500" dirty="0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77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Використані</a:t>
            </a:r>
            <a:r>
              <a:rPr lang="ru-RU" dirty="0" smtClean="0"/>
              <a:t> </a:t>
            </a:r>
            <a:r>
              <a:rPr lang="ru-RU" dirty="0" err="1" smtClean="0"/>
              <a:t>технології</a:t>
            </a:r>
            <a:endParaRPr lang="ru-RU" dirty="0"/>
          </a:p>
        </p:txBody>
      </p:sp>
      <p:pic>
        <p:nvPicPr>
          <p:cNvPr id="5" name="Рисунок 4" descr="home-oss-logos-tomc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4746236"/>
            <a:ext cx="2880320" cy="1126234"/>
          </a:xfrm>
          <a:prstGeom prst="rect">
            <a:avLst/>
          </a:prstGeom>
        </p:spPr>
      </p:pic>
      <p:pic>
        <p:nvPicPr>
          <p:cNvPr id="6" name="Рисунок 5" descr="java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20627" y="1758426"/>
            <a:ext cx="1500198" cy="1500198"/>
          </a:xfrm>
          <a:prstGeom prst="rect">
            <a:avLst/>
          </a:prstGeom>
        </p:spPr>
      </p:pic>
      <p:pic>
        <p:nvPicPr>
          <p:cNvPr id="1028" name="Picture 4" descr="http://www.thymeleaf.org/images/thymeleaflogonameverysm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884154"/>
            <a:ext cx="2832249" cy="66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fruzenshtein.com/wp-content/uploads/2013/07/Spring-RES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23" y="1949231"/>
            <a:ext cx="1886151" cy="111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blog.novoj.net/binary/2012/03/spring_security_extjs_login-e133202405470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17" y="3521695"/>
            <a:ext cx="2206163" cy="7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revillweb.com/wp-content/uploads/2013/12/twitter-bootstrap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877" y="3163511"/>
            <a:ext cx="23812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625" y="4926104"/>
            <a:ext cx="2873753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13" descr="data:image/jpeg;base64,/9j/4AAQSkZJRgABAQAAAQABAAD/2wCEAAkGBxQTEhUTExMWFBUXGRgVGRcYGBwcGhwYHRwaHBwcFx0cISgkGCAlHRwYIzEhJiksLi4uGCI0ODQsNygtLisBCgoKDg0OGxAQGiwkHyUsLCwsLCwsLCwsLCwsLCwsLCwsLCwsLCwsLCwsLCwsLCwsLCwsLCwsLCwsLCwsLCwsLP/AABEIAGYBogMBEQACEQEDEQH/xAAcAAABBQEBAQAAAAAAAAAAAAAABAUGBwgBAwL/xABIEAACAQMABQgEDAQFAwUBAAABAgMABBEFBhIhMQcTIkFRYXGBFJGh0QgVMkJTVGJygpKTsRdSosEWI0Oy0jNz8CQ0g8LhRP/EABoBAQADAQEBAAAAAAAAAAAAAAABAgMEBQb/xAAwEQACAgEEAQIFAwMFAQAAAAAAAQIRAwQSITETQVEFIjJxkUJhgRSx0SMzUqHBFf/aAAwDAQACEQMRAD8AvGgCgCgCgCgCgCgCgCgCgCgCgCgCgCgCgCgCgIRrzyk22j8xgc/cfRKcBf8AuNg7PhgmrKLZDZT2nOVDSNwTibmFPzYRs7vvHLeYIq6iitsidzfyyHMkskhPW7s3+4mpIPmC5dN6O6HjlWK7/I0BJtB8o2kbYjFw0qj5k3THrPS9tRtRNsufUDlJg0h/lOvMXP0ZOQwHXG2BnwO8d/GqONFkyc1UkKAKAKAKAKAKAKAKAKAKAKAKAKAKAKAKAKAKAKAKAKAKAKAKA4zADJOAN5JoBnOtdl9ct/1V99TQD/Flj9ct/wBVffSmDn+LLH65b/qr76UwPVQAoAoBNFdhpGjXfsAbR7CeC+ON57MjtqzjUU36lVJOTS9BTVSwwavaU9Inumz0YnECjs2Rlj5t/sFdGbHshFe/Jz4cnknJ+3A/1znQFAFAFAFAFAFAcZgASTgDeSeygGb/ABdY/XLf9VPfU0wfcGtFk7Ki3cDMxCqBKuSTuAG/eSeqlMDvUArblc1+Nknotuf/AFMi5LfRId2fvHq7OPZm0Y2VbM+sSSSSSSckneSTxJPWe+tCpwmgHWw1bvJhmK0ndephE2yfBiMH10tCjx0loS5t989vNEO142C+TEYPrpYEFAfcUhVldSVZSGVhuIYHIIPUQaA09ya61fGFmJGwJYzzUo+2ADtDuYEH1jqrKSpl0SuoJG+605bRMUkuYY2HFXlRWHiCc0B5f4ms/rlt+tH/AMqUB0VgQCDkHeCOzuoDtAJr7SMUIBmljiB3Au6qCe7aIzQCP/E1n9ctv1o/+VKAus7yOVduKRJF3jaRgwyOO8bqA96AKAZ9Ia1WUJxLdQoRxBkXI8QDkVNMWN38RtF/XYfWfdTayLQ56N1ms7ggQ3UMhPBQ42j4DiaUybHaoAUB5zzKilnYKo4sxAA8SeFAIvj61+swfqp76UA+PrX6zB+qnvpQD4+tfrMH6qe+lAPj61+swfqp76UBTa3scu+ORJMcdhg37GgFFAFAFAVHy4a5bCHR8LdNwDOR81DvCeLDiP5fGrxXqVbKPxWhUftSdV30hdLAmQnypXxuRO3xPADt8DUN0ErNKW2qdmiKgtosKoUZQE4AwMnrNZWzShbpjSkdtC00hwqjh1k9Sr2k1bHjeSSiimTIscXJii1LbCl8ByAWA4A9g7ccM91VlV8Fo3XJ4aYvxBBJMd4RS2O0gbh5nFWxw3yUfcrknsg5exHeTCQvaNK5y8ksjue1tw/YCunXJLJtXSSObQtyxbn22yXVxnYVdqLpD0bSNzbSHHOuwBP86sxX8yt+1erqoeTBGa9EeTpJ+PPKEvVlo15R6wUAUAUAUAUAUBFeVHSHMaLumzgsnNDxfo/sTUx7IfRl3FbFCVcl2jef0parjIR+ePhGNof17FVl0SuzSWsGlktLaW4k+TGhbHWSOCjvJwPOs0rLmTtKaRkuJpJ5TmSRizdmT1DuA3DwrUzEqqSQAMkkAAcSTwAoDQvJtyaxWkaz3KLLct0sMMrEMfJUdbdrerhWcpWXSLGqpJ8SxKylWAZSMEEZBHYQeNAZ05YNUksbpHhGzDOGYKOCOpG0o7iCCPPsrWLso0QGpILS+D/pAreTQdUkW3jvQgZ9TVWZaJfJNZljJGtV96Re3M3Hblcg9oBwp9QFbLozYhsrXnJY4wMmR0jH4mC/3oDYVtCERUHBQFHgBisTQ9KAoDl+0ht38UPVDCD+KRiT/SqeutIFZFY4FXKmneSTR3MaKthjBdTMfGRiw9QIHlWMuy6Fuu+uEOjoeck6UjZEcQPScj9lG7LdVErDdGfNadery+JEspSM/wCjGSqY7G638/VWiSRWyMBQOAqSDtAcKigLM5MuUma3ljtrpzJbuQgZyS0ZO4HJ3lc8QeGd3DFVlElM0DWZcrLl8vtiwSL6WVR5Jlv3Aq8OyJGf9gdgrQoGwOwUAbA7BQBsDsFAetpO0TiSJjG67w6HZYeBFQDS/JXrO9/ZB5cGaNjFIR87G9Wx1ZUjPeDWclTLpkxqpJHdfNaE0faPMcM56ESZ+U54eQ4nuFSlZDdGXL27eWR5ZG2ndi7N2k8a1KHbCzeaRIolLSSMFVR1k/8AmfAUBp/UHVNNHWqxDDSN0pXx8p+77I4DwrJuy6RJagkq7W7SnpGlLe2B/wAuKVMjqLkgtntwBjzNerp8fj08p+rTPJ1OTyaiMPRNFo15R6xGOUjPxfNj7OfDaFdWi/3kcut/2ZDDyO6QBimgPFWEg+6wwceBX+quj4jD5lL+Dm+GzuLh/JYteaemVvynarOzemQAlgBzirx3cHXHZ1+ANenodQkvHL+P8Hl67TNvyQ/n/Iap8pClRHedFhuEoGQfvgcD3jj3U1Ggd3j/AANP8QTW3J+Sd2mloJBmOaNx9l1Pr37q8+WKce0z0I5YS6aPK505CrCMSK8rbljQhmJ7wPkjvO6rLDNq649yHmgnV8+w4r38ayNTtAFAFARLlJ1Wl0jbLBFKkWJA7FwSCADu3d5B8qlOiGrK1/gbdfW4PyvV95G0l/Jryavo64eeWZJSU2FCKRjJySc+AqspWSlQ1fCB03sxQWinfITK/wB1MBQfFiT+A1MERIpCrlSfci2gRc6QEjjKW453u5zOE9Ry3iBUSfBKNHVkXCgCgKl+EOw9GtR87nmI8BG2faVq8CGUbVyhYXIVETpTaGcLDJnzKAA/+dVVl0WiXlrhpH0exupxxSGRl+9snZ/qxVEWMlKMDFamZLeSvR3P6VtVIyEYzH/4wWX+vYqJdErs1BWRcKAytyiaQ5/SV1JnI5woPBML/Y1quij7GCCEu6oOLsqDxYgf3qSDXSlLW2yxCxwx5Y9QVF3n1CsTQy1rdrC9/dSXL5G10UX+WMZ2V9pJ7ya2SozY0wxM7KiKWZiFVQMkk7gAOsk0BaOg+RO4kQNcTrASM7CrtsPvHIGaq5ltoq0pyGyKhMF2JGGSFePYz3bQY/tUbxtKmurdo3aN1KuhKsp4gjcRVyp5GgNa6oXhmsbWU8XhjY+aismaFOfCA0lt3kEAO6KLbP3pGO494VAfxVeHRWRVtWKk51d5Lby7t0uEaJEkBKhmOSuSATgbs4yO6ockiaHL+Ct99JB+ZvdUb0TtD+Ct99JB+ZvdTehtD+Ct99JB+ZvdTehtJ9yU6m3WjjOs7xskmwVCEnpDIJOR2YqsnZKVE/uJlRWdyFVQWZjuAA3kmqkmX+UTWxtI3bSAkQplIV+z1se9jv7hgdVapUijdkXqSC/eRrUf0aIXk64nlHQVhvjjPjwZhvPYN3bVJP0LJFn1QsFAZ9sdI/8Ar0nY8bgSMerBfJ9hNfRSh/pOC9v/AA+bhk/1lN+9/wDZoKvnT6Qb9P2HP20sPW6EDx6vbitMU9k1L2M8sN8HH3KL1c0u9ncrLg9ElXTgSvBh3H+4r3s2JZYbfwfPYMrwz3fkvywvEmjWSNgyMMgivn5RcXtZ9HCSkty6FFVLEW07qFaXJL7LROeLR4GfFSCD7DXXi1mTGq7X7nJl0WLI76f7DEvJPFnfcOR2BFB9e/8Aat//AKUv+Jzr4ZH/AJMl2r+rNvZjEKdI8Xbe58T1eAwK482onlfzM7MOnhiXyoeKxNwoAoAoDP8Ay26flOkOZjmkRIo1GEdlG02WJOyRvwVHlWkVwVb5K/8Aja4+sT/rSf8AKrEWX/yIRyfFvOSyO5llkYbbFiFGEAG0eGVJ86zl2WRVnLPf87pWUZ3RKkQ7sDaPtY1ePRV9kHqSC+fg/aP2bOac8ZZtkfcjUAf1F/VVJ9l4lp1QkKAKAoLl+0pt3sUA4QxbR+/Icn1KqfmNaQ6KyKwqxUub4POjf/dXJHWsAPeBtt/uX11SbLRJJy5aQ5vRhTODNIkfiAdo+xaiPZL6M61oULX+D7YbVzcTkfIjVAe9zk+xRVZlol61mWEWmr4QW80zcIo3kPgqlv7UBkJ5CxLNvZiWPid59tbGZJOTTR3P6UtExuWQSt4RguM9xZVHnUPolFw8uel+Z0fzIPSuHEf4B0m/YDzqkVyWZnitChKuTnT1tY3RuLmJ5CqkRbAU7LHcWO0Rv2dwPeahq0SnRaX8brP6C49Sf8qpsZO4P43Wf0Fx6k/5U2Mbimda9KrdXk9wilVlcsFOMgYA34691aLoqNDHAoDWmplsYrC0jPFYIl9SismaIzlylaQ5/Sd0+QQH5sEdiAL/AGNaLoo+yNKhJAHEnA8TuHtqSDXmgbEQW0MI4RxonqUCsWaC+gIBy2QSHRxlieRDDIjnYZlypOwc7JGcbQPlVo9kPoz98bXH1if9aT/lWhWyVcmGsU0ek7YPPK0cjGJ1eRmU7SkLuYkbn2TmokuAmS7lx1zznR0LdhuGB8Csf7E+Q6zVYr1JbKbq5Usvkc1H9KlF5OP8iJugp4SSD91U+sjHUarJlkjQNZlgoAoDNl/BsSSRniruh8iRX00HcUz5acdsmvYvnU/SwubSKTOWxsv99dxz+/nXgajH48jifRabL5MakPVYG5VPKfqqUc3cS5Rt8oHzW/m8D19h8a9fQ6hNeOXfoePr9M0/JHr1I9qjrbLZNgdOJjloyfah6j+9dGo00cy9n7nNptVLC/dFwaD1ltrof5Ug2uJQ7nHkePiN1eNlwZMf1I9vFqMeX6WO9YmwUA06c1igtR02zIfkxLvkY9QCjtPXW2LBPJ117+hjlzwxrnv29RXosSc2GmwJG6RUcFzwUduBjf1nJqk9t1HovDdVy7FdULhQBQGSdbNI+kXtzNnIeVyD9kHZU/lArZdGbGk0BrLUzR/o9jbQ/wAsSZ8SMnPfk1k+zRGadeJtvSN23HMzj1HZ/tWq6M2MdAaR5E8fFEGP55s+POvx9lZS7LondQSFAcJoDJmt+lfSr24nzkPI2z2bA6K47iAD51slSM2M5oDUvJtoX0TR0ERGHK84/wB9+kfVkDwArJu2XRXHwhtI5ltbcH5KvMw+8dhf9slWgiJFQ1cqX58H+x2bGaU/6sxx91FVf923VJ9l4loVQkhPLJf81oqcdcuzF5MRn2A1aPZD6M01oULU+D9o/au55yP+nEEB73OT7FFVn0WifHwgNIbV7BADuih2z96Rjx8kX81ICRV1WKnC4HEipBznR2j10oBzo7R66UA50do9dKAs0La8/cQwrgmSREx4sAfZUPgUa2vrhbe3eQnZSKNmJ7FRSc+oViaGQpZmdmdvlOS7feY5PtJrYzHrUWw5/SNpFjIaVSR9lMu3sU1DfBKNX1kXCgEOndHLcW00DfJljeM/iBG7vogZEmiKMyNuZSVbxBwfaK2MzsEzIyupKspDAjiCN4IoAuJmdmd2LMxLMx4kneSaAftRdVX0jdLCuRGOlLIPmp4/zNwA8T1GobolcmodHWMcESQxKEjRQqqOoCsi4poAoAoCkuUzRZhvWYDozDnB48G9u/zr3dFk34q9uDwdfj2Zb9+TvJ3rMLSYpIcQy4DE8FYcG7h1Hy7KjWafyxtdoaLUeKdS6ZdYNeGe8cdQQQRkHcQeBHfQFca0cmgYmSzIXO8xMd34D1eBr08GvrjJ+Tys/wAPvnH+Cvb3RVxA2JIZI2HAlSPNWG4+INejHJCa4aZ5ssWSD5TQttNaL2MYS4lx2HpfuDVJafC+4o0jqc64UmO1peaXu+ijT7J3FsbCebYHs31jKOlxcuv7m0Z6vLwr/sTfVDUdbZufnbnrjjk7wvhneT9o1w6jVvItseInfp9Gsb3ydyJjXEdwUAUAz64aR9HsbmbOCkTkH7WCF9pFSuwzJSjAArUzHLVyw9Iu7eD6SWND90sNo+S5PlR9BGuwKxNDK3KLamLSd2pH+qWHgwDZ9prVdFH2RypILc5D9cYoA9lcOsYd+ciZjgbTABkydwyQCO0k1SS9SyZd4NULHaAjnKLpU22jrmUHZbm2RD9t+iCO8Zz5VMeyH0ZWArUoSLk+0Eby/ghx0Awkk/7aEMR57l/FUN0iUaqrIuZ05dJdrSpH8sESj1u3/wBq0j0VkV9VippLkVuEbRMIUglGlVwOIbnGbB7MhlbwYVnLsuuidVUkpz4Q2kcLa24PEvMfBQFGfEsfy1eBWRS1XKl+8gFhsWMsx/1Zmx91AF/3bdUm+S0St+WSTa0tP3CJR4BF95q0eiH2QqpINEcjdvbS6LixHEzq0iyZVSwfbJG1nfvUqR3EVnLsuuib/FMH0EX6a+6qkh8UwfQRfpr7qAPimD6CL9NfdQH3Fo2FSGWGNSOBCKCPAgUBFuV/SHM6KuMHBkCwj8ZAYea7VWiuSH0ZmrQoWRyD6P5zSLSnhDEx/E52R7Nv11WfRaJoSsywUAUBmHlX0X6PpS4UDCybMy+Djfj8YceVax6KPsiNSQKdG2Mk8qQxLtSSMFVR2n9gBkk9QBoDUOouqsejrVYV6TnpSv1s54+Q4Adg7cmsm7LpUSKoJCgCgCgI1r5q76Zb4Uf5seWj7z1r54HmBXVpc/inz0+zl1en8sOO10UYykEgggjcQdxB7COqvePnie6i6+cwBBcnMQ3I+MlO5u1faO/q8/VaPf8APDv2PS0mt2fJk69GWvBMrqGRgykZDA5BHcRxryGmnTPYTTVo9Kgk4RQHwLdB81fUKncyNq9j0qCRNf3yQoXkOBwHaSdwVR84k7gBVoQcnSKzmoK2e0TEqCRgkbx2d1Q+yV0fdQSFAV5y56Q5vRpQHfNIkfkMufYpq0eyH0Z2rQoT7kR0dzuk1cjdCjyeDEbA/wBzVWXRKNHVmXKV5etWG20v4wSuyIpsdWD0H8N+yfBe+rwfoVkinauVAigHK00/dRALHczIBwAkbA8BnApSFij/ABZffXJ/1DUUibEukNOXM67M08sig52WckZ7cVNEDfQC3ROl57ZzJbytE5GyWXGcdm+lAuvkP0td3XpMtzcSTIpSNQ+MBt7EjAHVs+us5JIuiLcv2jWS+inx0JYQmftxs2R+Vl9Rq0GRIrCrFRy0Np65tSTbzvFtcdk7j4g7jSrA9/xL0n9bb8q+6o2om2MWm9NT3cgluJDK4UICcblBJwAO8k+dSlRA3k0Bqvk+0b6Po61ixgiNWb7zdJvaTWTdsuimuXXRbR6RE2OhPGpB6ttOiw8cBD+Krx6KyK5qxAu0Vpee2bbt5niY8ShxnxHA+dAP45StJ/W2/KvuqNqJth/EvSf1tvyr7qbULYfxL0n9bb8q+6m1C2W5yMaZu7u3nlupDIOdCISAOCgtwHaRVJJIshl+ELpDENtbgnpu0h7CEAG/zYVMCJFIVcqXl8Huxxb3M5Hy5BGD3KoJ9rVSZaJbVULBQBQGe+Xm+V9IrGOMUKqx+0xLYPgpU/irSHRSRW9WILk+D7oYE3F2y5IIhQnq3bT48cqPKqTfoWiXRVCwUAUAUAUAUBANf9R+fJuLYf5uMun8/eOxv3r0NJq9nyT6/sedrNHv+eHf9yp5EKkqwKkbiCMEHvB4V7Cd8o8VprhjroLWW4tD/kydHiUbeh8uryxWOXT48v1I3w6jJi+l/wAFgaK5UoWGJ4mjbtTpL7xXnZPh0l9Ds9LH8Sg/rVD9Dr3YMP8A3AHcysP7VzvR5l+k6FrcD/UfU2vNgv8A/Sp+6GP7Ci0eZ/pJeswr9QwaW5UYVBFvE0jdRfor7zXRj+HSf1ujmyfEoJfIrFmqejLm4kW9vidob4YsYVM/O2eo9md/bVNRkxwXjxfyzTT48k35Mv8AC9ia1wncFAFAUf8ACF0hma1twdyI8rDvYhVz4BW/NWkCsio6sVLp+DxYdG7uCOLJCD4DbYf1JVJstEuOqFjzuIFkVkdQysCrKRkEHiCOugKX1v5F3DNJo9gVO/mJDgjuRzxHc3rq6n7ldpXN/qlfQkiWznXHWIyy+TLlT5Gr2iKEPxXP9BN+m/uoQHxXP9BN+m/uoA+K5/oJv0391AHxXP8AQTfpv7qAPiuf6Cb9N/dQGjOSHQrWujYw6lZJWaZwwwQWwFBB4EIqDyrOT5Lod9cdWItIWzQS5U/KRxxRxwI7e8dYqE6DRQGn+TTSFsxHMNOnVJCNsEd6jpKfLHfWikitDAdA3Q3G1n/Sf3VNkB8RXX1Wf9J/dSwHxFdfVZ/0n91LAq0VqzdSzxR+jTAPIikmJwACwySSNwAySe6lg1fEgUBRwAAHgKxNBm1v1Yh0hbmCbI+cjr8pG6iO3vHWKlOgUHrHyYaQtWOzCbmPqeEbRx9pPlA+AI760UkUoicuj5lOGhlU9hjYfuKkg8uYbhstns2TQH16LJ9G/wCVvdQB6LJ9G/5W91AaZ5KtFm30XbIylWZTKwIwcyMWwR2gEDyrKXZdFX8tlvcT6SwkEzpFCiAqjMpJLOxBAx85R+Grx6KsgPxFdfVZ/wBJ/dVrING8lOiGttGQJIpSRtuV1IwQXYkAjqIXZHlWUnyXRLqgkKAKAy5rlZXVxfXM3o0/SlbH+U/yV6K43cMAVquij7Gb4iuvqs/6T+6psg0byUaGa10ZAjqVkfamcEYILkkAg8CF2QR3VlLsuiX1BIUAUAUAUAUAUBH9ZNULe86TrsSdUibm/F1MPH2V0YdVPFwuvY5s+lx5uX37lbaY5ObuIkxgTr2qQG81PHyzXp49dil9XB5eXQZY/TyiOz6GuEOGt5V8Y291dKywfUl+TleHIu4v8HxHoyZtywynwRvdUvJBeq/JCxTf6X+B60ZqJezH/omJf5pDs/0/K9lYT1mGPrf2OjHos0/SvuWHqxyfwWxEkh56UcCR0VP2V7e8152fWzycLhHp4NDDG7fLJjXEdoUBwnHGgEWk9MQW8TSzSoiKMkkj1DtJ6gONKBlvXHT7X13LcsMBjhFPzYxuUHvxvPea2SozYy0Bpvkk0V6PouAEYaTMzduXORnwXZHlWcnyXRMaqSFAFAFAFAFAFAFAFAFAFAFAFAFAFAFAFAFAFAcZQeIzQHn6Mmc7C58BQH1zQ7B6qAObHYPVQH3QBQBQBQBQBQBQBQBQBQBQBQBQBQBQBQBQBQBQBQBQBQBQBQBQFd8uelDDo7m1JDTyLHuPzRlm8sLjzq0eyH0Z4O/jvrQocoB81M1ee+u4rdQdkkNI38sYPSPiRuHeRRukSlZq2KMKoVRgAAAdgG4CsS590AUAUAUAUAUAUAUAUAUAUAy6V1gENxDb8zJI0uOko6KgnGWPdvJ7AK3hh3Qc7Sownn2zUKbsXW+k4nleFHDSR421APRzwycYrN45KKk1wzRZIuTinyhZVC4UBHZdboxeCz5uTnCwUHHR4ZJGeIG/1V0rTSePyWqOZ6qKy+OnZIq5jpCgCgCgCgCgG3T+mUtIudkBIyqgLxJJ3YrXFieSW1GWXKscdzHCNsgHGMgHFZM1R9UAUAUAUAUAUAUAUAUAUAUAUAUAUAUAUAUAUAUAUAUAUAUAUBVPLRq1f3stuLaAyxRI5JDxr02I6nYE4VRwz8o1aLSIasrT+G2lfqT/AJ4v+dW3IrtHPRPJDpKVgJI0t162d1Y47ljLZ8CRTchtLq1I1Ng0bEUiy0j4MkrfKYjgPsqOod9UbsslRJKgkKAKAKAKAKAKAKAYNerx4rGZ42KOAuGHEdIcK6NLFSypM59VNxxNrsgGntYboxQiKaReahiMzg72kkO4N24AHrNehiwY9z3Ltuvsjz8ufLtW19JX92SFdMytc3EokbmLS36S56Ly7JO/tOc+oVz+KKhGNcyf4R0eWTnKV8RX5Y1aJtdKSwW1xHcSybT5ZCygBA3ymLEbYOOG/jWuSWnjOUHFLj/syxx1MoRmpPvr9hwtDcPpG7gF3LzaRuc53IzgYwPs5OPAVnLYsMZbVbf5r/JpFzeeUdzpL8WN2odjIyS373UqosjM4H+qsYDEuezeR5GtdVNJrEoq6/FmWki2pZXJ1f5obZNY57hJJ2u5opMnmoYo22MDgCwGO0Z38N9aLBCDUVFNerbMvPkyRc9zT9ElwWbqhdyy2cMk3/UK7yRgneQCR2kYNeXqIxjkaj0epp5SliTn2RS8vB8bXFww2ls7c/mwTgd5LMPOuyMX/Txgv1M5JSX9RKb/AEojcusFxLE05vJ1mJJSGONtgDPDaAxw39ffXSsMIy27VXu3yc3nySjv3O/RJcDzp7WW62LOMyPAJIVlmlSMk5O0MDA3Ho7wP5hWGLBjubq6dJWb5s+SoK6tW3Qp0bpYxW9zNBey3jRqAEeNwFZjgHeN/bjuqs8W6cYygo37MtDLthKUJOVfsNmh9JGRo+d0pcJM7KOb5p9naJHRG7HE47K1yY9qe3GqXrZliyW1uyO36UWwK8g9ciuv2mZYUihtzszXDiNW6wNwJGeveBnvrr0mKM25T6Ss5NXllBKMO26InpjQ86Xdnay3T3AkkEhU/NCkZO89m16q68eWDxznGNUqOPLimskISldux3hlutJTz81ctbW8Lc2oQb2YcST/APvZ41i1jwQjujcnybJ5M85bZVFcC/k50lPKk6TSc7zUpRXPEjr39fDPnWesxwi4uKq0aaLJOSkpu6dHxr3fTc/Z21vK0TyuSWX+UYG8dY4nHdU6WEds5zVpDVTnuhCDptkct1vXlvYfT5AtuC5ftIB3dq8DkA9VdL8SjCWzs5Y+ZynHf9IqtNZ7r4vtlV83NxK0SSNgkKG2drsJzuyarLT4/NJtfLFXReOoyeGKT+aTpM9L5byxubXN48/PSBGRuB3gHAPjxqsPFmhL5Kpdkz8uGcPnu30cupL27ur4W1w6LDhURSMMwGNkEkBckHfnrqYrFixw3xuw3my5JqEqroTaW0/dxLa2cszQy7BeeVRzjgbTbIGxnJ2QN47Rv41bHhxScskVa9F0UyZ8sduOTp+r7Fuomk52vZIeelnt+bLBpVKna6PDPDeSMddU1WOCxKVJSv0NNLkm8rjbca9Sxa809IKAKAKAKAKAKAKAKAKAKAKAKAKAKAKAKAKAKAKAKAKAKAKAKAKAKAKAatZ9FG6tpIAwQvjpEZxgg8PKtcGTxzUjLPj8kHH3IwuoDCzeDnxzkkqyNJsngowq4z1b/XXU9avIp7eEqo5Von43Ddy3di+HU8pYSWiyjnJWLSSlTvJIzuz2ADjVHqk8yyNcLpF1pawvGny+2STRlmIYo4l4IoUeQrlnJyk5P1OqEVCKivQZbDVko947SZN1kAgYKKQR5nf7K3lqLUEl9JhHT05tv6hBq5qfNBFLby3O3A6SRiNUAxtjBbJ3547uFaZtVGclOMaarn7GeHSyhFwcrXPH3E2jNT72Ac3FpAJECSF5pSd5JONrOKtPVYp8yhz9ykNLlgtsZ8fYnMa4ABOSABnt764Wd6IzDqjn03nJM+l9ajBQb8ceO/B8q6XqfopfSc39Ne+39Q36L1TvoQsaaQxEvBeaUnHYNrOK0nqcM+XDn7mWPTZocLJx9hy05oi+kkLQXqxR4ACGJWxu3nJG/J31niy4YxqULf3NcuLLJ3GdL7HhYapS29u6QXOzPI4d5igOeO4KdwG+rT1MZzTlHhdIrDTShBqMuX2zxsNT5mnjnvLrnzEdqNVQKA3EE4xneAfIVM9VFQcMcavsrHSyc1PJK664PbUCedvSufmMpScxgnqwN+B1A5G7uqNWoLbtVcFtJKb3b3dOhRrjqw14YXjl5qSFiytjPHB6uBBAqun1CxWmrTLanTeWmnTQm0TqlMl2l1cXPpDJGUGVwQTnhg8MM3rq2TUxeN44Rq2Vx6WSyLJOVtIRLqVcxPKLa9MUUrFmXYy2/sPb3jFX/q8ckt8LaM1pMkW9k6T/AGJRq7oSO0hEMeTvLMx4sx4k+weVcubK8stzOvDhjijtQjuNXi+kI7xnGzHGUVMb8nay2c/aPV2VdZ6wvGl2+yjwXmWVvpdCS31TZY71edUvdFulsnoqwIwd+/iau9SnKDriJRaZqM1f1Ca/1HLW9qkc3Ny23yZMbiSQScZ3dIZq0NXU5OStS9Ck9HcIqLpx9T30RqnIJ1ubu5NzKgIjGNlVJ68dZquTUx2bMcaT7LY9NLfvyStrocNVdAG0WXacO8sjSMwGOPAYz1b/AF1nnzeRqlSSo1wYfEnzbbsbdYtUpJbkXdvccxKF2TldodY3eRrXDqYxx+OcbRlm0spZPJCVMULoW99HljN7tTPs7MnNquwAekBs78kbs1Xy4t6ezj2st4suxrfz70Pmi7d44USSQyuqgM54se2sJyUpNpUjeEXGKTdsVVQuFAFAFA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5" descr="data:image/jpeg;base64,/9j/4AAQSkZJRgABAQAAAQABAAD/2wCEAAkGBxQTEhUTExMWFBUXGRgVGRcYGBwcGhwYHRwaHBwcFx0cISgkGCAlHRwYIzEhJiksLi4uGCI0ODQsNygtLisBCgoKDg0OGxAQGiwkHyUsLCwsLCwsLCwsLCwsLCwsLCwsLCwsLCwsLCwsLCwsLCwsLCwsLCwsLCwsLCwsLCwsLP/AABEIAGYBogMBEQACEQEDEQH/xAAcAAABBQEBAQAAAAAAAAAAAAAABAUGBwgBAwL/xABIEAACAQMABQgEDAQFAwUBAAABAgMABBEFBhIhMQcTIkFRYXGBFJGh0QgVMkJTVGJygpKTsRdSosEWI0Oy0jNz8CQ0g8LhRP/EABoBAQADAQEBAAAAAAAAAAAAAAABAgMEBQb/xAAwEQACAgEEAQIFAwMFAQAAAAAAAQIRAwQSITETQVEFIjJxkUJhgRSx0SMzUqHBFf/aAAwDAQACEQMRAD8AvGgCgCgCgCgCgCgCgCgCgCgCgCgCgCgCgCgCgIRrzyk22j8xgc/cfRKcBf8AuNg7PhgmrKLZDZT2nOVDSNwTibmFPzYRs7vvHLeYIq6iitsidzfyyHMkskhPW7s3+4mpIPmC5dN6O6HjlWK7/I0BJtB8o2kbYjFw0qj5k3THrPS9tRtRNsufUDlJg0h/lOvMXP0ZOQwHXG2BnwO8d/GqONFkyc1UkKAKAKAKAKAKAKAKAKAKAKAKAKAKAKAKAKAKAKAKAKAKAKAKA4zADJOAN5JoBnOtdl9ct/1V99TQD/Flj9ct/wBVffSmDn+LLH65b/qr76UwPVQAoAoBNFdhpGjXfsAbR7CeC+ON57MjtqzjUU36lVJOTS9BTVSwwavaU9Inumz0YnECjs2Rlj5t/sFdGbHshFe/Jz4cnknJ+3A/1znQFAFAFAFAFAFAcZgASTgDeSeygGb/ABdY/XLf9VPfU0wfcGtFk7Ki3cDMxCqBKuSTuAG/eSeqlMDvUArblc1+Nknotuf/AFMi5LfRId2fvHq7OPZm0Y2VbM+sSSSSSSckneSTxJPWe+tCpwmgHWw1bvJhmK0ndephE2yfBiMH10tCjx0loS5t989vNEO142C+TEYPrpYEFAfcUhVldSVZSGVhuIYHIIPUQaA09ya61fGFmJGwJYzzUo+2ADtDuYEH1jqrKSpl0SuoJG+605bRMUkuYY2HFXlRWHiCc0B5f4ms/rlt+tH/AMqUB0VgQCDkHeCOzuoDtAJr7SMUIBmljiB3Au6qCe7aIzQCP/E1n9ctv1o/+VKAus7yOVduKRJF3jaRgwyOO8bqA96AKAZ9Ia1WUJxLdQoRxBkXI8QDkVNMWN38RtF/XYfWfdTayLQ56N1ms7ggQ3UMhPBQ42j4DiaUybHaoAUB5zzKilnYKo4sxAA8SeFAIvj61+swfqp76UA+PrX6zB+qnvpQD4+tfrMH6qe+lAPj61+swfqp76UBTa3scu+ORJMcdhg37GgFFAFAFAVHy4a5bCHR8LdNwDOR81DvCeLDiP5fGrxXqVbKPxWhUftSdV30hdLAmQnypXxuRO3xPADt8DUN0ErNKW2qdmiKgtosKoUZQE4AwMnrNZWzShbpjSkdtC00hwqjh1k9Sr2k1bHjeSSiimTIscXJii1LbCl8ByAWA4A9g7ccM91VlV8Fo3XJ4aYvxBBJMd4RS2O0gbh5nFWxw3yUfcrknsg5exHeTCQvaNK5y8ksjue1tw/YCunXJLJtXSSObQtyxbn22yXVxnYVdqLpD0bSNzbSHHOuwBP86sxX8yt+1erqoeTBGa9EeTpJ+PPKEvVlo15R6wUAUAUAUAUAUBFeVHSHMaLumzgsnNDxfo/sTUx7IfRl3FbFCVcl2jef0parjIR+ePhGNof17FVl0SuzSWsGlktLaW4k+TGhbHWSOCjvJwPOs0rLmTtKaRkuJpJ5TmSRizdmT1DuA3DwrUzEqqSQAMkkAAcSTwAoDQvJtyaxWkaz3KLLct0sMMrEMfJUdbdrerhWcpWXSLGqpJ8SxKylWAZSMEEZBHYQeNAZ05YNUksbpHhGzDOGYKOCOpG0o7iCCPPsrWLso0QGpILS+D/pAreTQdUkW3jvQgZ9TVWZaJfJNZljJGtV96Re3M3Hblcg9oBwp9QFbLozYhsrXnJY4wMmR0jH4mC/3oDYVtCERUHBQFHgBisTQ9KAoDl+0ht38UPVDCD+KRiT/SqeutIFZFY4FXKmneSTR3MaKthjBdTMfGRiw9QIHlWMuy6Fuu+uEOjoeck6UjZEcQPScj9lG7LdVErDdGfNadery+JEspSM/wCjGSqY7G638/VWiSRWyMBQOAqSDtAcKigLM5MuUma3ljtrpzJbuQgZyS0ZO4HJ3lc8QeGd3DFVlElM0DWZcrLl8vtiwSL6WVR5Jlv3Aq8OyJGf9gdgrQoGwOwUAbA7BQBsDsFAetpO0TiSJjG67w6HZYeBFQDS/JXrO9/ZB5cGaNjFIR87G9Wx1ZUjPeDWclTLpkxqpJHdfNaE0faPMcM56ESZ+U54eQ4nuFSlZDdGXL27eWR5ZG2ndi7N2k8a1KHbCzeaRIolLSSMFVR1k/8AmfAUBp/UHVNNHWqxDDSN0pXx8p+77I4DwrJuy6RJagkq7W7SnpGlLe2B/wAuKVMjqLkgtntwBjzNerp8fj08p+rTPJ1OTyaiMPRNFo15R6xGOUjPxfNj7OfDaFdWi/3kcut/2ZDDyO6QBimgPFWEg+6wwceBX+quj4jD5lL+Dm+GzuLh/JYteaemVvynarOzemQAlgBzirx3cHXHZ1+ANenodQkvHL+P8Hl67TNvyQ/n/Iap8pClRHedFhuEoGQfvgcD3jj3U1Ggd3j/AANP8QTW3J+Sd2mloJBmOaNx9l1Pr37q8+WKce0z0I5YS6aPK505CrCMSK8rbljQhmJ7wPkjvO6rLDNq649yHmgnV8+w4r38ayNTtAFAFARLlJ1Wl0jbLBFKkWJA7FwSCADu3d5B8qlOiGrK1/gbdfW4PyvV95G0l/Jryavo64eeWZJSU2FCKRjJySc+AqspWSlQ1fCB03sxQWinfITK/wB1MBQfFiT+A1MERIpCrlSfci2gRc6QEjjKW453u5zOE9Ry3iBUSfBKNHVkXCgCgKl+EOw9GtR87nmI8BG2faVq8CGUbVyhYXIVETpTaGcLDJnzKAA/+dVVl0WiXlrhpH0exupxxSGRl+9snZ/qxVEWMlKMDFamZLeSvR3P6VtVIyEYzH/4wWX+vYqJdErs1BWRcKAytyiaQ5/SV1JnI5woPBML/Y1quij7GCCEu6oOLsqDxYgf3qSDXSlLW2yxCxwx5Y9QVF3n1CsTQy1rdrC9/dSXL5G10UX+WMZ2V9pJ7ya2SozY0wxM7KiKWZiFVQMkk7gAOsk0BaOg+RO4kQNcTrASM7CrtsPvHIGaq5ltoq0pyGyKhMF2JGGSFePYz3bQY/tUbxtKmurdo3aN1KuhKsp4gjcRVyp5GgNa6oXhmsbWU8XhjY+aismaFOfCA0lt3kEAO6KLbP3pGO494VAfxVeHRWRVtWKk51d5Lby7t0uEaJEkBKhmOSuSATgbs4yO6ockiaHL+Ct99JB+ZvdUb0TtD+Ct99JB+ZvdTehtD+Ct99JB+ZvdTehtJ9yU6m3WjjOs7xskmwVCEnpDIJOR2YqsnZKVE/uJlRWdyFVQWZjuAA3kmqkmX+UTWxtI3bSAkQplIV+z1se9jv7hgdVapUijdkXqSC/eRrUf0aIXk64nlHQVhvjjPjwZhvPYN3bVJP0LJFn1QsFAZ9sdI/8Ar0nY8bgSMerBfJ9hNfRSh/pOC9v/AA+bhk/1lN+9/wDZoKvnT6Qb9P2HP20sPW6EDx6vbitMU9k1L2M8sN8HH3KL1c0u9ncrLg9ElXTgSvBh3H+4r3s2JZYbfwfPYMrwz3fkvywvEmjWSNgyMMgivn5RcXtZ9HCSkty6FFVLEW07qFaXJL7LROeLR4GfFSCD7DXXi1mTGq7X7nJl0WLI76f7DEvJPFnfcOR2BFB9e/8Aat//AKUv+Jzr4ZH/AJMl2r+rNvZjEKdI8Xbe58T1eAwK482onlfzM7MOnhiXyoeKxNwoAoAoDP8Ay26flOkOZjmkRIo1GEdlG02WJOyRvwVHlWkVwVb5K/8Aja4+sT/rSf8AKrEWX/yIRyfFvOSyO5llkYbbFiFGEAG0eGVJ86zl2WRVnLPf87pWUZ3RKkQ7sDaPtY1ePRV9kHqSC+fg/aP2bOac8ZZtkfcjUAf1F/VVJ9l4lp1QkKAKAoLl+0pt3sUA4QxbR+/Icn1KqfmNaQ6KyKwqxUub4POjf/dXJHWsAPeBtt/uX11SbLRJJy5aQ5vRhTODNIkfiAdo+xaiPZL6M61oULX+D7YbVzcTkfIjVAe9zk+xRVZlol61mWEWmr4QW80zcIo3kPgqlv7UBkJ5CxLNvZiWPid59tbGZJOTTR3P6UtExuWQSt4RguM9xZVHnUPolFw8uel+Z0fzIPSuHEf4B0m/YDzqkVyWZnitChKuTnT1tY3RuLmJ5CqkRbAU7LHcWO0Rv2dwPeahq0SnRaX8brP6C49Sf8qpsZO4P43Wf0Fx6k/5U2Mbimda9KrdXk9wilVlcsFOMgYA34691aLoqNDHAoDWmplsYrC0jPFYIl9SismaIzlylaQ5/Sd0+QQH5sEdiAL/AGNaLoo+yNKhJAHEnA8TuHtqSDXmgbEQW0MI4RxonqUCsWaC+gIBy2QSHRxlieRDDIjnYZlypOwc7JGcbQPlVo9kPoz98bXH1if9aT/lWhWyVcmGsU0ek7YPPK0cjGJ1eRmU7SkLuYkbn2TmokuAmS7lx1zznR0LdhuGB8Csf7E+Q6zVYr1JbKbq5Usvkc1H9KlF5OP8iJugp4SSD91U+sjHUarJlkjQNZlgoAoDNl/BsSSRniruh8iRX00HcUz5acdsmvYvnU/SwubSKTOWxsv99dxz+/nXgajH48jifRabL5MakPVYG5VPKfqqUc3cS5Rt8oHzW/m8D19h8a9fQ6hNeOXfoePr9M0/JHr1I9qjrbLZNgdOJjloyfah6j+9dGo00cy9n7nNptVLC/dFwaD1ltrof5Ug2uJQ7nHkePiN1eNlwZMf1I9vFqMeX6WO9YmwUA06c1igtR02zIfkxLvkY9QCjtPXW2LBPJ117+hjlzwxrnv29RXosSc2GmwJG6RUcFzwUduBjf1nJqk9t1HovDdVy7FdULhQBQGSdbNI+kXtzNnIeVyD9kHZU/lArZdGbGk0BrLUzR/o9jbQ/wAsSZ8SMnPfk1k+zRGadeJtvSN23HMzj1HZ/tWq6M2MdAaR5E8fFEGP55s+POvx9lZS7LondQSFAcJoDJmt+lfSr24nzkPI2z2bA6K47iAD51slSM2M5oDUvJtoX0TR0ERGHK84/wB9+kfVkDwArJu2XRXHwhtI5ltbcH5KvMw+8dhf9slWgiJFQ1cqX58H+x2bGaU/6sxx91FVf923VJ9l4loVQkhPLJf81oqcdcuzF5MRn2A1aPZD6M01oULU+D9o/au55yP+nEEB73OT7FFVn0WifHwgNIbV7BADuih2z96Rjx8kX81ICRV1WKnC4HEipBznR2j10oBzo7R66UA50do9dKAs0La8/cQwrgmSREx4sAfZUPgUa2vrhbe3eQnZSKNmJ7FRSc+oViaGQpZmdmdvlOS7feY5PtJrYzHrUWw5/SNpFjIaVSR9lMu3sU1DfBKNX1kXCgEOndHLcW00DfJljeM/iBG7vogZEmiKMyNuZSVbxBwfaK2MzsEzIyupKspDAjiCN4IoAuJmdmd2LMxLMx4kneSaAftRdVX0jdLCuRGOlLIPmp4/zNwA8T1GobolcmodHWMcESQxKEjRQqqOoCsi4poAoAoCkuUzRZhvWYDozDnB48G9u/zr3dFk34q9uDwdfj2Zb9+TvJ3rMLSYpIcQy4DE8FYcG7h1Hy7KjWafyxtdoaLUeKdS6ZdYNeGe8cdQQQRkHcQeBHfQFca0cmgYmSzIXO8xMd34D1eBr08GvrjJ+Tys/wAPvnH+Cvb3RVxA2JIZI2HAlSPNWG4+INejHJCa4aZ5ssWSD5TQttNaL2MYS4lx2HpfuDVJafC+4o0jqc64UmO1peaXu+ijT7J3FsbCebYHs31jKOlxcuv7m0Z6vLwr/sTfVDUdbZufnbnrjjk7wvhneT9o1w6jVvItseInfp9Gsb3ydyJjXEdwUAUAz64aR9HsbmbOCkTkH7WCF9pFSuwzJSjAArUzHLVyw9Iu7eD6SWND90sNo+S5PlR9BGuwKxNDK3KLamLSd2pH+qWHgwDZ9prVdFH2RypILc5D9cYoA9lcOsYd+ciZjgbTABkydwyQCO0k1SS9SyZd4NULHaAjnKLpU22jrmUHZbm2RD9t+iCO8Zz5VMeyH0ZWArUoSLk+0Eby/ghx0Awkk/7aEMR57l/FUN0iUaqrIuZ05dJdrSpH8sESj1u3/wBq0j0VkV9VippLkVuEbRMIUglGlVwOIbnGbB7MhlbwYVnLsuuidVUkpz4Q2kcLa24PEvMfBQFGfEsfy1eBWRS1XKl+8gFhsWMsx/1Zmx91AF/3bdUm+S0St+WSTa0tP3CJR4BF95q0eiH2QqpINEcjdvbS6LixHEzq0iyZVSwfbJG1nfvUqR3EVnLsuuib/FMH0EX6a+6qkh8UwfQRfpr7qAPimD6CL9NfdQH3Fo2FSGWGNSOBCKCPAgUBFuV/SHM6KuMHBkCwj8ZAYea7VWiuSH0ZmrQoWRyD6P5zSLSnhDEx/E52R7Nv11WfRaJoSsywUAUBmHlX0X6PpS4UDCybMy+Djfj8YceVax6KPsiNSQKdG2Mk8qQxLtSSMFVR2n9gBkk9QBoDUOouqsejrVYV6TnpSv1s54+Q4Adg7cmsm7LpUSKoJCgCgCgI1r5q76Zb4Uf5seWj7z1r54HmBXVpc/inz0+zl1en8sOO10UYykEgggjcQdxB7COqvePnie6i6+cwBBcnMQ3I+MlO5u1faO/q8/VaPf8APDv2PS0mt2fJk69GWvBMrqGRgykZDA5BHcRxryGmnTPYTTVo9Kgk4RQHwLdB81fUKncyNq9j0qCRNf3yQoXkOBwHaSdwVR84k7gBVoQcnSKzmoK2e0TEqCRgkbx2d1Q+yV0fdQSFAV5y56Q5vRpQHfNIkfkMufYpq0eyH0Z2rQoT7kR0dzuk1cjdCjyeDEbA/wBzVWXRKNHVmXKV5etWG20v4wSuyIpsdWD0H8N+yfBe+rwfoVkinauVAigHK00/dRALHczIBwAkbA8BnApSFij/ABZffXJ/1DUUibEukNOXM67M08sig52WckZ7cVNEDfQC3ROl57ZzJbytE5GyWXGcdm+lAuvkP0td3XpMtzcSTIpSNQ+MBt7EjAHVs+us5JIuiLcv2jWS+inx0JYQmftxs2R+Vl9Rq0GRIrCrFRy0Np65tSTbzvFtcdk7j4g7jSrA9/xL0n9bb8q+6o2om2MWm9NT3cgluJDK4UICcblBJwAO8k+dSlRA3k0Bqvk+0b6Po61ixgiNWb7zdJvaTWTdsuimuXXRbR6RE2OhPGpB6ttOiw8cBD+Krx6KyK5qxAu0Vpee2bbt5niY8ShxnxHA+dAP45StJ/W2/KvuqNqJth/EvSf1tvyr7qbULYfxL0n9bb8q+6m1C2W5yMaZu7u3nlupDIOdCISAOCgtwHaRVJJIshl+ELpDENtbgnpu0h7CEAG/zYVMCJFIVcqXl8Huxxb3M5Hy5BGD3KoJ9rVSZaJbVULBQBQGe+Xm+V9IrGOMUKqx+0xLYPgpU/irSHRSRW9WILk+D7oYE3F2y5IIhQnq3bT48cqPKqTfoWiXRVCwUAUAUAUAUBANf9R+fJuLYf5uMun8/eOxv3r0NJq9nyT6/sedrNHv+eHf9yp5EKkqwKkbiCMEHvB4V7Cd8o8VprhjroLWW4tD/kydHiUbeh8uryxWOXT48v1I3w6jJi+l/wAFgaK5UoWGJ4mjbtTpL7xXnZPh0l9Ds9LH8Sg/rVD9Dr3YMP8A3AHcysP7VzvR5l+k6FrcD/UfU2vNgv8A/Sp+6GP7Ci0eZ/pJeswr9QwaW5UYVBFvE0jdRfor7zXRj+HSf1ujmyfEoJfIrFmqejLm4kW9vidob4YsYVM/O2eo9md/bVNRkxwXjxfyzTT48k35Mv8AC9ia1wncFAFAUf8ACF0hma1twdyI8rDvYhVz4BW/NWkCsio6sVLp+DxYdG7uCOLJCD4DbYf1JVJstEuOqFjzuIFkVkdQysCrKRkEHiCOugKX1v5F3DNJo9gVO/mJDgjuRzxHc3rq6n7ldpXN/qlfQkiWznXHWIyy+TLlT5Gr2iKEPxXP9BN+m/uoQHxXP9BN+m/uoA+K5/oJv0391AHxXP8AQTfpv7qAPiuf6Cb9N/dQGjOSHQrWujYw6lZJWaZwwwQWwFBB4EIqDyrOT5Lod9cdWItIWzQS5U/KRxxRxwI7e8dYqE6DRQGn+TTSFsxHMNOnVJCNsEd6jpKfLHfWikitDAdA3Q3G1n/Sf3VNkB8RXX1Wf9J/dSwHxFdfVZ/0n91LAq0VqzdSzxR+jTAPIikmJwACwySSNwAySe6lg1fEgUBRwAAHgKxNBm1v1Yh0hbmCbI+cjr8pG6iO3vHWKlOgUHrHyYaQtWOzCbmPqeEbRx9pPlA+AI760UkUoicuj5lOGhlU9hjYfuKkg8uYbhstns2TQH16LJ9G/wCVvdQB6LJ9G/5W91AaZ5KtFm30XbIylWZTKwIwcyMWwR2gEDyrKXZdFX8tlvcT6SwkEzpFCiAqjMpJLOxBAx85R+Grx6KsgPxFdfVZ/wBJ/dVrING8lOiGttGQJIpSRtuV1IwQXYkAjqIXZHlWUnyXRLqgkKAKAy5rlZXVxfXM3o0/SlbH+U/yV6K43cMAVquij7Gb4iuvqs/6T+6psg0byUaGa10ZAjqVkfamcEYILkkAg8CF2QR3VlLsuiX1BIUAUAUAUAUAUBH9ZNULe86TrsSdUibm/F1MPH2V0YdVPFwuvY5s+lx5uX37lbaY5ObuIkxgTr2qQG81PHyzXp49dil9XB5eXQZY/TyiOz6GuEOGt5V8Y291dKywfUl+TleHIu4v8HxHoyZtywynwRvdUvJBeq/JCxTf6X+B60ZqJezH/omJf5pDs/0/K9lYT1mGPrf2OjHos0/SvuWHqxyfwWxEkh56UcCR0VP2V7e8152fWzycLhHp4NDDG7fLJjXEdoUBwnHGgEWk9MQW8TSzSoiKMkkj1DtJ6gONKBlvXHT7X13LcsMBjhFPzYxuUHvxvPea2SozYy0Bpvkk0V6PouAEYaTMzduXORnwXZHlWcnyXRMaqSFAFAFAFAFAFAFAFAFAFAFAFAFAFAFAFAFAFAcZQeIzQHn6Mmc7C58BQH1zQ7B6qAObHYPVQH3QBQBQBQBQBQBQBQBQBQBQBQBQBQBQBQBQBQBQBQBQBQBQBQBQFd8uelDDo7m1JDTyLHuPzRlm8sLjzq0eyH0Z4O/jvrQocoB81M1ee+u4rdQdkkNI38sYPSPiRuHeRRukSlZq2KMKoVRgAAAdgG4CsS590AUAUAUAUAUAUAUAUAUAUAy6V1gENxDb8zJI0uOko6KgnGWPdvJ7AK3hh3Qc7Sownn2zUKbsXW+k4nleFHDSR421APRzwycYrN45KKk1wzRZIuTinyhZVC4UBHZdboxeCz5uTnCwUHHR4ZJGeIG/1V0rTSePyWqOZ6qKy+OnZIq5jpCgCgCgCgCgG3T+mUtIudkBIyqgLxJJ3YrXFieSW1GWXKscdzHCNsgHGMgHFZM1R9UAUAUAUAUAUAUAUAUAUAUAUAUAUAUAUAUAUAUAUAUAUAUAUBVPLRq1f3stuLaAyxRI5JDxr02I6nYE4VRwz8o1aLSIasrT+G2lfqT/AJ4v+dW3IrtHPRPJDpKVgJI0t162d1Y47ljLZ8CRTchtLq1I1Ng0bEUiy0j4MkrfKYjgPsqOod9UbsslRJKgkKAKAKAKAKAKAKAYNerx4rGZ42KOAuGHEdIcK6NLFSypM59VNxxNrsgGntYboxQiKaReahiMzg72kkO4N24AHrNehiwY9z3Ltuvsjz8ufLtW19JX92SFdMytc3EokbmLS36S56Ly7JO/tOc+oVz+KKhGNcyf4R0eWTnKV8RX5Y1aJtdKSwW1xHcSybT5ZCygBA3ymLEbYOOG/jWuSWnjOUHFLj/syxx1MoRmpPvr9hwtDcPpG7gF3LzaRuc53IzgYwPs5OPAVnLYsMZbVbf5r/JpFzeeUdzpL8WN2odjIyS373UqosjM4H+qsYDEuezeR5GtdVNJrEoq6/FmWki2pZXJ1f5obZNY57hJJ2u5opMnmoYo22MDgCwGO0Z38N9aLBCDUVFNerbMvPkyRc9zT9ElwWbqhdyy2cMk3/UK7yRgneQCR2kYNeXqIxjkaj0epp5SliTn2RS8vB8bXFww2ls7c/mwTgd5LMPOuyMX/Txgv1M5JSX9RKb/AEojcusFxLE05vJ1mJJSGONtgDPDaAxw39ffXSsMIy27VXu3yc3nySjv3O/RJcDzp7WW62LOMyPAJIVlmlSMk5O0MDA3Ho7wP5hWGLBjubq6dJWb5s+SoK6tW3Qp0bpYxW9zNBey3jRqAEeNwFZjgHeN/bjuqs8W6cYygo37MtDLthKUJOVfsNmh9JGRo+d0pcJM7KOb5p9naJHRG7HE47K1yY9qe3GqXrZliyW1uyO36UWwK8g9ciuv2mZYUihtzszXDiNW6wNwJGeveBnvrr0mKM25T6Ss5NXllBKMO26InpjQ86Xdnay3T3AkkEhU/NCkZO89m16q68eWDxznGNUqOPLimskISldux3hlutJTz81ctbW8Lc2oQb2YcST/APvZ41i1jwQjujcnybJ5M85bZVFcC/k50lPKk6TSc7zUpRXPEjr39fDPnWesxwi4uKq0aaLJOSkpu6dHxr3fTc/Z21vK0TyuSWX+UYG8dY4nHdU6WEds5zVpDVTnuhCDptkct1vXlvYfT5AtuC5ftIB3dq8DkA9VdL8SjCWzs5Y+ZynHf9IqtNZ7r4vtlV83NxK0SSNgkKG2drsJzuyarLT4/NJtfLFXReOoyeGKT+aTpM9L5byxubXN48/PSBGRuB3gHAPjxqsPFmhL5Kpdkz8uGcPnu30cupL27ur4W1w6LDhURSMMwGNkEkBckHfnrqYrFixw3xuw3my5JqEqroTaW0/dxLa2cszQy7BeeVRzjgbTbIGxnJ2QN47Rv41bHhxScskVa9F0UyZ8sduOTp+r7Fuomk52vZIeelnt+bLBpVKna6PDPDeSMddU1WOCxKVJSv0NNLkm8rjbca9Sxa809IKAKAKAKAKAKAKAKAKAKAKAKAKAKAKAKAKAKAKAKAKAKAKAKAKAKAKAatZ9FG6tpIAwQvjpEZxgg8PKtcGTxzUjLPj8kHH3IwuoDCzeDnxzkkqyNJsngowq4z1b/XXU9avIp7eEqo5Von43Ddy3di+HU8pYSWiyjnJWLSSlTvJIzuz2ADjVHqk8yyNcLpF1pawvGny+2STRlmIYo4l4IoUeQrlnJyk5P1OqEVCKivQZbDVko947SZN1kAgYKKQR5nf7K3lqLUEl9JhHT05tv6hBq5qfNBFLby3O3A6SRiNUAxtjBbJ3547uFaZtVGclOMaarn7GeHSyhFwcrXPH3E2jNT72Ac3FpAJECSF5pSd5JONrOKtPVYp8yhz9ykNLlgtsZ8fYnMa4ABOSABnt764Wd6IzDqjn03nJM+l9ajBQb8ceO/B8q6XqfopfSc39Ne+39Q36L1TvoQsaaQxEvBeaUnHYNrOK0nqcM+XDn7mWPTZocLJx9hy05oi+kkLQXqxR4ACGJWxu3nJG/J31niy4YxqULf3NcuLLJ3GdL7HhYapS29u6QXOzPI4d5igOeO4KdwG+rT1MZzTlHhdIrDTShBqMuX2zxsNT5mnjnvLrnzEdqNVQKA3EE4xneAfIVM9VFQcMcavsrHSyc1PJK664PbUCedvSufmMpScxgnqwN+B1A5G7uqNWoLbtVcFtJKb3b3dOhRrjqw14YXjl5qSFiytjPHB6uBBAqun1CxWmrTLanTeWmnTQm0TqlMl2l1cXPpDJGUGVwQTnhg8MM3rq2TUxeN44Rq2Vx6WSyLJOVtIRLqVcxPKLa9MUUrFmXYy2/sPb3jFX/q8ckt8LaM1pMkW9k6T/AGJRq7oSO0hEMeTvLMx4sx4k+weVcubK8stzOvDhjijtQjuNXi+kI7xnGzHGUVMb8nay2c/aPV2VdZ6wvGl2+yjwXmWVvpdCS31TZY71edUvdFulsnoqwIwd+/iau9SnKDriJRaZqM1f1Ca/1HLW9qkc3Ny23yZMbiSQScZ3dIZq0NXU5OStS9Ck9HcIqLpx9T30RqnIJ1ubu5NzKgIjGNlVJ68dZquTUx2bMcaT7LY9NLfvyStrocNVdAG0WXacO8sjSMwGOPAYz1b/AF1nnzeRqlSSo1wYfEnzbbsbdYtUpJbkXdvccxKF2TldodY3eRrXDqYxx+OcbRlm0spZPJCVMULoW99HljN7tTPs7MnNquwAekBs78kbs1Xy4t6ezj2st4suxrfz70Pmi7d44USSQyuqgM54se2sJyUpNpUjeEXGKTdsVVQuFAFAFAFA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7" descr="data:image/jpeg;base64,/9j/4AAQSkZJRgABAQAAAQABAAD/2wCEAAkGBxQTEhUTExMWFBUXGRgVGRcYGBwcGhwYHRwaHBwcFx0cISgkGCAlHRwYIzEhJiksLi4uGCI0ODQsNygtLisBCgoKDg0OGxAQGiwkHyUsLCwsLCwsLCwsLCwsLCwsLCwsLCwsLCwsLCwsLCwsLCwsLCwsLCwsLCwsLCwsLCwsLP/AABEIAGYBogMBEQACEQEDEQH/xAAcAAABBQEBAQAAAAAAAAAAAAAABAUGBwgBAwL/xABIEAACAQMABQgEDAQFAwUBAAABAgMABBEFBhIhMQcTIkFRYXGBFJGh0QgVMkJTVGJygpKTsRdSosEWI0Oy0jNz8CQ0g8LhRP/EABoBAQADAQEBAAAAAAAAAAAAAAABAgMEBQb/xAAwEQACAgEEAQIFAwMFAQAAAAAAAQIRAwQSITETQVEFIjJxkUJhgRSx0SMzUqHBFf/aAAwDAQACEQMRAD8AvGgCgCgCgCgCgCgCgCgCgCgCgCgCgCgCgCgCgIRrzyk22j8xgc/cfRKcBf8AuNg7PhgmrKLZDZT2nOVDSNwTibmFPzYRs7vvHLeYIq6iitsidzfyyHMkskhPW7s3+4mpIPmC5dN6O6HjlWK7/I0BJtB8o2kbYjFw0qj5k3THrPS9tRtRNsufUDlJg0h/lOvMXP0ZOQwHXG2BnwO8d/GqONFkyc1UkKAKAKAKAKAKAKAKAKAKAKAKAKAKAKAKAKAKAKAKAKAKAKAKA4zADJOAN5JoBnOtdl9ct/1V99TQD/Flj9ct/wBVffSmDn+LLH65b/qr76UwPVQAoAoBNFdhpGjXfsAbR7CeC+ON57MjtqzjUU36lVJOTS9BTVSwwavaU9Inumz0YnECjs2Rlj5t/sFdGbHshFe/Jz4cnknJ+3A/1znQFAFAFAFAFAFAcZgASTgDeSeygGb/ABdY/XLf9VPfU0wfcGtFk7Ki3cDMxCqBKuSTuAG/eSeqlMDvUArblc1+Nknotuf/AFMi5LfRId2fvHq7OPZm0Y2VbM+sSSSSSSckneSTxJPWe+tCpwmgHWw1bvJhmK0ndephE2yfBiMH10tCjx0loS5t989vNEO142C+TEYPrpYEFAfcUhVldSVZSGVhuIYHIIPUQaA09ya61fGFmJGwJYzzUo+2ADtDuYEH1jqrKSpl0SuoJG+605bRMUkuYY2HFXlRWHiCc0B5f4ms/rlt+tH/AMqUB0VgQCDkHeCOzuoDtAJr7SMUIBmljiB3Au6qCe7aIzQCP/E1n9ctv1o/+VKAus7yOVduKRJF3jaRgwyOO8bqA96AKAZ9Ia1WUJxLdQoRxBkXI8QDkVNMWN38RtF/XYfWfdTayLQ56N1ms7ggQ3UMhPBQ42j4DiaUybHaoAUB5zzKilnYKo4sxAA8SeFAIvj61+swfqp76UA+PrX6zB+qnvpQD4+tfrMH6qe+lAPj61+swfqp76UBTa3scu+ORJMcdhg37GgFFAFAFAVHy4a5bCHR8LdNwDOR81DvCeLDiP5fGrxXqVbKPxWhUftSdV30hdLAmQnypXxuRO3xPADt8DUN0ErNKW2qdmiKgtosKoUZQE4AwMnrNZWzShbpjSkdtC00hwqjh1k9Sr2k1bHjeSSiimTIscXJii1LbCl8ByAWA4A9g7ccM91VlV8Fo3XJ4aYvxBBJMd4RS2O0gbh5nFWxw3yUfcrknsg5exHeTCQvaNK5y8ksjue1tw/YCunXJLJtXSSObQtyxbn22yXVxnYVdqLpD0bSNzbSHHOuwBP86sxX8yt+1erqoeTBGa9EeTpJ+PPKEvVlo15R6wUAUAUAUAUAUBFeVHSHMaLumzgsnNDxfo/sTUx7IfRl3FbFCVcl2jef0parjIR+ePhGNof17FVl0SuzSWsGlktLaW4k+TGhbHWSOCjvJwPOs0rLmTtKaRkuJpJ5TmSRizdmT1DuA3DwrUzEqqSQAMkkAAcSTwAoDQvJtyaxWkaz3KLLct0sMMrEMfJUdbdrerhWcpWXSLGqpJ8SxKylWAZSMEEZBHYQeNAZ05YNUksbpHhGzDOGYKOCOpG0o7iCCPPsrWLso0QGpILS+D/pAreTQdUkW3jvQgZ9TVWZaJfJNZljJGtV96Re3M3Hblcg9oBwp9QFbLozYhsrXnJY4wMmR0jH4mC/3oDYVtCERUHBQFHgBisTQ9KAoDl+0ht38UPVDCD+KRiT/SqeutIFZFY4FXKmneSTR3MaKthjBdTMfGRiw9QIHlWMuy6Fuu+uEOjoeck6UjZEcQPScj9lG7LdVErDdGfNadery+JEspSM/wCjGSqY7G638/VWiSRWyMBQOAqSDtAcKigLM5MuUma3ljtrpzJbuQgZyS0ZO4HJ3lc8QeGd3DFVlElM0DWZcrLl8vtiwSL6WVR5Jlv3Aq8OyJGf9gdgrQoGwOwUAbA7BQBsDsFAetpO0TiSJjG67w6HZYeBFQDS/JXrO9/ZB5cGaNjFIR87G9Wx1ZUjPeDWclTLpkxqpJHdfNaE0faPMcM56ESZ+U54eQ4nuFSlZDdGXL27eWR5ZG2ndi7N2k8a1KHbCzeaRIolLSSMFVR1k/8AmfAUBp/UHVNNHWqxDDSN0pXx8p+77I4DwrJuy6RJagkq7W7SnpGlLe2B/wAuKVMjqLkgtntwBjzNerp8fj08p+rTPJ1OTyaiMPRNFo15R6xGOUjPxfNj7OfDaFdWi/3kcut/2ZDDyO6QBimgPFWEg+6wwceBX+quj4jD5lL+Dm+GzuLh/JYteaemVvynarOzemQAlgBzirx3cHXHZ1+ANenodQkvHL+P8Hl67TNvyQ/n/Iap8pClRHedFhuEoGQfvgcD3jj3U1Ggd3j/AANP8QTW3J+Sd2mloJBmOaNx9l1Pr37q8+WKce0z0I5YS6aPK505CrCMSK8rbljQhmJ7wPkjvO6rLDNq649yHmgnV8+w4r38ayNTtAFAFARLlJ1Wl0jbLBFKkWJA7FwSCADu3d5B8qlOiGrK1/gbdfW4PyvV95G0l/Jryavo64eeWZJSU2FCKRjJySc+AqspWSlQ1fCB03sxQWinfITK/wB1MBQfFiT+A1MERIpCrlSfci2gRc6QEjjKW453u5zOE9Ry3iBUSfBKNHVkXCgCgKl+EOw9GtR87nmI8BG2faVq8CGUbVyhYXIVETpTaGcLDJnzKAA/+dVVl0WiXlrhpH0exupxxSGRl+9snZ/qxVEWMlKMDFamZLeSvR3P6VtVIyEYzH/4wWX+vYqJdErs1BWRcKAytyiaQ5/SV1JnI5woPBML/Y1quij7GCCEu6oOLsqDxYgf3qSDXSlLW2yxCxwx5Y9QVF3n1CsTQy1rdrC9/dSXL5G10UX+WMZ2V9pJ7ya2SozY0wxM7KiKWZiFVQMkk7gAOsk0BaOg+RO4kQNcTrASM7CrtsPvHIGaq5ltoq0pyGyKhMF2JGGSFePYz3bQY/tUbxtKmurdo3aN1KuhKsp4gjcRVyp5GgNa6oXhmsbWU8XhjY+aismaFOfCA0lt3kEAO6KLbP3pGO494VAfxVeHRWRVtWKk51d5Lby7t0uEaJEkBKhmOSuSATgbs4yO6ockiaHL+Ct99JB+ZvdUb0TtD+Ct99JB+ZvdTehtD+Ct99JB+ZvdTehtJ9yU6m3WjjOs7xskmwVCEnpDIJOR2YqsnZKVE/uJlRWdyFVQWZjuAA3kmqkmX+UTWxtI3bSAkQplIV+z1se9jv7hgdVapUijdkXqSC/eRrUf0aIXk64nlHQVhvjjPjwZhvPYN3bVJP0LJFn1QsFAZ9sdI/8Ar0nY8bgSMerBfJ9hNfRSh/pOC9v/AA+bhk/1lN+9/wDZoKvnT6Qb9P2HP20sPW6EDx6vbitMU9k1L2M8sN8HH3KL1c0u9ncrLg9ElXTgSvBh3H+4r3s2JZYbfwfPYMrwz3fkvywvEmjWSNgyMMgivn5RcXtZ9HCSkty6FFVLEW07qFaXJL7LROeLR4GfFSCD7DXXi1mTGq7X7nJl0WLI76f7DEvJPFnfcOR2BFB9e/8Aat//AKUv+Jzr4ZH/AJMl2r+rNvZjEKdI8Xbe58T1eAwK482onlfzM7MOnhiXyoeKxNwoAoAoDP8Ay26flOkOZjmkRIo1GEdlG02WJOyRvwVHlWkVwVb5K/8Aja4+sT/rSf8AKrEWX/yIRyfFvOSyO5llkYbbFiFGEAG0eGVJ86zl2WRVnLPf87pWUZ3RKkQ7sDaPtY1ePRV9kHqSC+fg/aP2bOac8ZZtkfcjUAf1F/VVJ9l4lp1QkKAKAoLl+0pt3sUA4QxbR+/Icn1KqfmNaQ6KyKwqxUub4POjf/dXJHWsAPeBtt/uX11SbLRJJy5aQ5vRhTODNIkfiAdo+xaiPZL6M61oULX+D7YbVzcTkfIjVAe9zk+xRVZlol61mWEWmr4QW80zcIo3kPgqlv7UBkJ5CxLNvZiWPid59tbGZJOTTR3P6UtExuWQSt4RguM9xZVHnUPolFw8uel+Z0fzIPSuHEf4B0m/YDzqkVyWZnitChKuTnT1tY3RuLmJ5CqkRbAU7LHcWO0Rv2dwPeahq0SnRaX8brP6C49Sf8qpsZO4P43Wf0Fx6k/5U2Mbimda9KrdXk9wilVlcsFOMgYA34691aLoqNDHAoDWmplsYrC0jPFYIl9SismaIzlylaQ5/Sd0+QQH5sEdiAL/AGNaLoo+yNKhJAHEnA8TuHtqSDXmgbEQW0MI4RxonqUCsWaC+gIBy2QSHRxlieRDDIjnYZlypOwc7JGcbQPlVo9kPoz98bXH1if9aT/lWhWyVcmGsU0ek7YPPK0cjGJ1eRmU7SkLuYkbn2TmokuAmS7lx1zznR0LdhuGB8Csf7E+Q6zVYr1JbKbq5Usvkc1H9KlF5OP8iJugp4SSD91U+sjHUarJlkjQNZlgoAoDNl/BsSSRniruh8iRX00HcUz5acdsmvYvnU/SwubSKTOWxsv99dxz+/nXgajH48jifRabL5MakPVYG5VPKfqqUc3cS5Rt8oHzW/m8D19h8a9fQ6hNeOXfoePr9M0/JHr1I9qjrbLZNgdOJjloyfah6j+9dGo00cy9n7nNptVLC/dFwaD1ltrof5Ug2uJQ7nHkePiN1eNlwZMf1I9vFqMeX6WO9YmwUA06c1igtR02zIfkxLvkY9QCjtPXW2LBPJ117+hjlzwxrnv29RXosSc2GmwJG6RUcFzwUduBjf1nJqk9t1HovDdVy7FdULhQBQGSdbNI+kXtzNnIeVyD9kHZU/lArZdGbGk0BrLUzR/o9jbQ/wAsSZ8SMnPfk1k+zRGadeJtvSN23HMzj1HZ/tWq6M2MdAaR5E8fFEGP55s+POvx9lZS7LondQSFAcJoDJmt+lfSr24nzkPI2z2bA6K47iAD51slSM2M5oDUvJtoX0TR0ERGHK84/wB9+kfVkDwArJu2XRXHwhtI5ltbcH5KvMw+8dhf9slWgiJFQ1cqX58H+x2bGaU/6sxx91FVf923VJ9l4loVQkhPLJf81oqcdcuzF5MRn2A1aPZD6M01oULU+D9o/au55yP+nEEB73OT7FFVn0WifHwgNIbV7BADuih2z96Rjx8kX81ICRV1WKnC4HEipBznR2j10oBzo7R66UA50do9dKAs0La8/cQwrgmSREx4sAfZUPgUa2vrhbe3eQnZSKNmJ7FRSc+oViaGQpZmdmdvlOS7feY5PtJrYzHrUWw5/SNpFjIaVSR9lMu3sU1DfBKNX1kXCgEOndHLcW00DfJljeM/iBG7vogZEmiKMyNuZSVbxBwfaK2MzsEzIyupKspDAjiCN4IoAuJmdmd2LMxLMx4kneSaAftRdVX0jdLCuRGOlLIPmp4/zNwA8T1GobolcmodHWMcESQxKEjRQqqOoCsi4poAoAoCkuUzRZhvWYDozDnB48G9u/zr3dFk34q9uDwdfj2Zb9+TvJ3rMLSYpIcQy4DE8FYcG7h1Hy7KjWafyxtdoaLUeKdS6ZdYNeGe8cdQQQRkHcQeBHfQFca0cmgYmSzIXO8xMd34D1eBr08GvrjJ+Tys/wAPvnH+Cvb3RVxA2JIZI2HAlSPNWG4+INejHJCa4aZ5ssWSD5TQttNaL2MYS4lx2HpfuDVJafC+4o0jqc64UmO1peaXu+ijT7J3FsbCebYHs31jKOlxcuv7m0Z6vLwr/sTfVDUdbZufnbnrjjk7wvhneT9o1w6jVvItseInfp9Gsb3ydyJjXEdwUAUAz64aR9HsbmbOCkTkH7WCF9pFSuwzJSjAArUzHLVyw9Iu7eD6SWND90sNo+S5PlR9BGuwKxNDK3KLamLSd2pH+qWHgwDZ9prVdFH2RypILc5D9cYoA9lcOsYd+ciZjgbTABkydwyQCO0k1SS9SyZd4NULHaAjnKLpU22jrmUHZbm2RD9t+iCO8Zz5VMeyH0ZWArUoSLk+0Eby/ghx0Awkk/7aEMR57l/FUN0iUaqrIuZ05dJdrSpH8sESj1u3/wBq0j0VkV9VippLkVuEbRMIUglGlVwOIbnGbB7MhlbwYVnLsuuidVUkpz4Q2kcLa24PEvMfBQFGfEsfy1eBWRS1XKl+8gFhsWMsx/1Zmx91AF/3bdUm+S0St+WSTa0tP3CJR4BF95q0eiH2QqpINEcjdvbS6LixHEzq0iyZVSwfbJG1nfvUqR3EVnLsuuib/FMH0EX6a+6qkh8UwfQRfpr7qAPimD6CL9NfdQH3Fo2FSGWGNSOBCKCPAgUBFuV/SHM6KuMHBkCwj8ZAYea7VWiuSH0ZmrQoWRyD6P5zSLSnhDEx/E52R7Nv11WfRaJoSsywUAUBmHlX0X6PpS4UDCybMy+Djfj8YceVax6KPsiNSQKdG2Mk8qQxLtSSMFVR2n9gBkk9QBoDUOouqsejrVYV6TnpSv1s54+Q4Adg7cmsm7LpUSKoJCgCgCgI1r5q76Zb4Uf5seWj7z1r54HmBXVpc/inz0+zl1en8sOO10UYykEgggjcQdxB7COqvePnie6i6+cwBBcnMQ3I+MlO5u1faO/q8/VaPf8APDv2PS0mt2fJk69GWvBMrqGRgykZDA5BHcRxryGmnTPYTTVo9Kgk4RQHwLdB81fUKncyNq9j0qCRNf3yQoXkOBwHaSdwVR84k7gBVoQcnSKzmoK2e0TEqCRgkbx2d1Q+yV0fdQSFAV5y56Q5vRpQHfNIkfkMufYpq0eyH0Z2rQoT7kR0dzuk1cjdCjyeDEbA/wBzVWXRKNHVmXKV5etWG20v4wSuyIpsdWD0H8N+yfBe+rwfoVkinauVAigHK00/dRALHczIBwAkbA8BnApSFij/ABZffXJ/1DUUibEukNOXM67M08sig52WckZ7cVNEDfQC3ROl57ZzJbytE5GyWXGcdm+lAuvkP0td3XpMtzcSTIpSNQ+MBt7EjAHVs+us5JIuiLcv2jWS+inx0JYQmftxs2R+Vl9Rq0GRIrCrFRy0Np65tSTbzvFtcdk7j4g7jSrA9/xL0n9bb8q+6o2om2MWm9NT3cgluJDK4UICcblBJwAO8k+dSlRA3k0Bqvk+0b6Po61ixgiNWb7zdJvaTWTdsuimuXXRbR6RE2OhPGpB6ttOiw8cBD+Krx6KyK5qxAu0Vpee2bbt5niY8ShxnxHA+dAP45StJ/W2/KvuqNqJth/EvSf1tvyr7qbULYfxL0n9bb8q+6m1C2W5yMaZu7u3nlupDIOdCISAOCgtwHaRVJJIshl+ELpDENtbgnpu0h7CEAG/zYVMCJFIVcqXl8Huxxb3M5Hy5BGD3KoJ9rVSZaJbVULBQBQGe+Xm+V9IrGOMUKqx+0xLYPgpU/irSHRSRW9WILk+D7oYE3F2y5IIhQnq3bT48cqPKqTfoWiXRVCwUAUAUAUAUBANf9R+fJuLYf5uMun8/eOxv3r0NJq9nyT6/sedrNHv+eHf9yp5EKkqwKkbiCMEHvB4V7Cd8o8VprhjroLWW4tD/kydHiUbeh8uryxWOXT48v1I3w6jJi+l/wAFgaK5UoWGJ4mjbtTpL7xXnZPh0l9Ds9LH8Sg/rVD9Dr3YMP8A3AHcysP7VzvR5l+k6FrcD/UfU2vNgv8A/Sp+6GP7Ci0eZ/pJeswr9QwaW5UYVBFvE0jdRfor7zXRj+HSf1ujmyfEoJfIrFmqejLm4kW9vidob4YsYVM/O2eo9md/bVNRkxwXjxfyzTT48k35Mv8AC9ia1wncFAFAUf8ACF0hma1twdyI8rDvYhVz4BW/NWkCsio6sVLp+DxYdG7uCOLJCD4DbYf1JVJstEuOqFjzuIFkVkdQysCrKRkEHiCOugKX1v5F3DNJo9gVO/mJDgjuRzxHc3rq6n7ldpXN/qlfQkiWznXHWIyy+TLlT5Gr2iKEPxXP9BN+m/uoQHxXP9BN+m/uoA+K5/oJv0391AHxXP8AQTfpv7qAPiuf6Cb9N/dQGjOSHQrWujYw6lZJWaZwwwQWwFBB4EIqDyrOT5Lod9cdWItIWzQS5U/KRxxRxwI7e8dYqE6DRQGn+TTSFsxHMNOnVJCNsEd6jpKfLHfWikitDAdA3Q3G1n/Sf3VNkB8RXX1Wf9J/dSwHxFdfVZ/0n91LAq0VqzdSzxR+jTAPIikmJwACwySSNwAySe6lg1fEgUBRwAAHgKxNBm1v1Yh0hbmCbI+cjr8pG6iO3vHWKlOgUHrHyYaQtWOzCbmPqeEbRx9pPlA+AI760UkUoicuj5lOGhlU9hjYfuKkg8uYbhstns2TQH16LJ9G/wCVvdQB6LJ9G/5W91AaZ5KtFm30XbIylWZTKwIwcyMWwR2gEDyrKXZdFX8tlvcT6SwkEzpFCiAqjMpJLOxBAx85R+Grx6KsgPxFdfVZ/wBJ/dVrING8lOiGttGQJIpSRtuV1IwQXYkAjqIXZHlWUnyXRLqgkKAKAy5rlZXVxfXM3o0/SlbH+U/yV6K43cMAVquij7Gb4iuvqs/6T+6psg0byUaGa10ZAjqVkfamcEYILkkAg8CF2QR3VlLsuiX1BIUAUAUAUAUAUBH9ZNULe86TrsSdUibm/F1MPH2V0YdVPFwuvY5s+lx5uX37lbaY5ObuIkxgTr2qQG81PHyzXp49dil9XB5eXQZY/TyiOz6GuEOGt5V8Y291dKywfUl+TleHIu4v8HxHoyZtywynwRvdUvJBeq/JCxTf6X+B60ZqJezH/omJf5pDs/0/K9lYT1mGPrf2OjHos0/SvuWHqxyfwWxEkh56UcCR0VP2V7e8152fWzycLhHp4NDDG7fLJjXEdoUBwnHGgEWk9MQW8TSzSoiKMkkj1DtJ6gONKBlvXHT7X13LcsMBjhFPzYxuUHvxvPea2SozYy0Bpvkk0V6PouAEYaTMzduXORnwXZHlWcnyXRMaqSFAFAFAFAFAFAFAFAFAFAFAFAFAFAFAFAFAFAcZQeIzQHn6Mmc7C58BQH1zQ7B6qAObHYPVQH3QBQBQBQBQBQBQBQBQBQBQBQBQBQBQBQBQBQBQBQBQBQBQBQBQFd8uelDDo7m1JDTyLHuPzRlm8sLjzq0eyH0Z4O/jvrQocoB81M1ee+u4rdQdkkNI38sYPSPiRuHeRRukSlZq2KMKoVRgAAAdgG4CsS590AUAUAUAUAUAUAUAUAUAUAy6V1gENxDb8zJI0uOko6KgnGWPdvJ7AK3hh3Qc7Sownn2zUKbsXW+k4nleFHDSR421APRzwycYrN45KKk1wzRZIuTinyhZVC4UBHZdboxeCz5uTnCwUHHR4ZJGeIG/1V0rTSePyWqOZ6qKy+OnZIq5jpCgCgCgCgCgG3T+mUtIudkBIyqgLxJJ3YrXFieSW1GWXKscdzHCNsgHGMgHFZM1R9UAUAUAUAUAUAUAUAUAUAUAUAUAUAUAUAUAUAUAUAUAUAUAUBVPLRq1f3stuLaAyxRI5JDxr02I6nYE4VRwz8o1aLSIasrT+G2lfqT/AJ4v+dW3IrtHPRPJDpKVgJI0t162d1Y47ljLZ8CRTchtLq1I1Ng0bEUiy0j4MkrfKYjgPsqOod9UbsslRJKgkKAKAKAKAKAKAKAYNerx4rGZ42KOAuGHEdIcK6NLFSypM59VNxxNrsgGntYboxQiKaReahiMzg72kkO4N24AHrNehiwY9z3Ltuvsjz8ufLtW19JX92SFdMytc3EokbmLS36S56Ly7JO/tOc+oVz+KKhGNcyf4R0eWTnKV8RX5Y1aJtdKSwW1xHcSybT5ZCygBA3ymLEbYOOG/jWuSWnjOUHFLj/syxx1MoRmpPvr9hwtDcPpG7gF3LzaRuc53IzgYwPs5OPAVnLYsMZbVbf5r/JpFzeeUdzpL8WN2odjIyS373UqosjM4H+qsYDEuezeR5GtdVNJrEoq6/FmWki2pZXJ1f5obZNY57hJJ2u5opMnmoYo22MDgCwGO0Z38N9aLBCDUVFNerbMvPkyRc9zT9ElwWbqhdyy2cMk3/UK7yRgneQCR2kYNeXqIxjkaj0epp5SliTn2RS8vB8bXFww2ls7c/mwTgd5LMPOuyMX/Txgv1M5JSX9RKb/AEojcusFxLE05vJ1mJJSGONtgDPDaAxw39ffXSsMIy27VXu3yc3nySjv3O/RJcDzp7WW62LOMyPAJIVlmlSMk5O0MDA3Ho7wP5hWGLBjubq6dJWb5s+SoK6tW3Qp0bpYxW9zNBey3jRqAEeNwFZjgHeN/bjuqs8W6cYygo37MtDLthKUJOVfsNmh9JGRo+d0pcJM7KOb5p9naJHRG7HE47K1yY9qe3GqXrZliyW1uyO36UWwK8g9ciuv2mZYUihtzszXDiNW6wNwJGeveBnvrr0mKM25T6Ss5NXllBKMO26InpjQ86Xdnay3T3AkkEhU/NCkZO89m16q68eWDxznGNUqOPLimskISldux3hlutJTz81ctbW8Lc2oQb2YcST/APvZ41i1jwQjujcnybJ5M85bZVFcC/k50lPKk6TSc7zUpRXPEjr39fDPnWesxwi4uKq0aaLJOSkpu6dHxr3fTc/Z21vK0TyuSWX+UYG8dY4nHdU6WEds5zVpDVTnuhCDptkct1vXlvYfT5AtuC5ftIB3dq8DkA9VdL8SjCWzs5Y+ZynHf9IqtNZ7r4vtlV83NxK0SSNgkKG2drsJzuyarLT4/NJtfLFXReOoyeGKT+aTpM9L5byxubXN48/PSBGRuB3gHAPjxqsPFmhL5Kpdkz8uGcPnu30cupL27ur4W1w6LDhURSMMwGNkEkBckHfnrqYrFixw3xuw3my5JqEqroTaW0/dxLa2cszQy7BeeVRzjgbTbIGxnJ2QN47Rv41bHhxScskVa9F0UyZ8sduOTp+r7Fuomk52vZIeelnt+bLBpVKna6PDPDeSMddU1WOCxKVJSv0NNLkm8rjbca9Sxa809IKAKAKAKAKAKAKAKAKAKAKAKAKAKAKAKAKAKAKAKAKAKAKAKAKAKAKAatZ9FG6tpIAwQvjpEZxgg8PKtcGTxzUjLPj8kHH3IwuoDCzeDnxzkkqyNJsngowq4z1b/XXU9avIp7eEqo5Von43Ddy3di+HU8pYSWiyjnJWLSSlTvJIzuz2ADjVHqk8yyNcLpF1pawvGny+2STRlmIYo4l4IoUeQrlnJyk5P1OqEVCKivQZbDVko947SZN1kAgYKKQR5nf7K3lqLUEl9JhHT05tv6hBq5qfNBFLby3O3A6SRiNUAxtjBbJ3547uFaZtVGclOMaarn7GeHSyhFwcrXPH3E2jNT72Ac3FpAJECSF5pSd5JONrOKtPVYp8yhz9ykNLlgtsZ8fYnMa4ABOSABnt764Wd6IzDqjn03nJM+l9ajBQb8ceO/B8q6XqfopfSc39Ne+39Q36L1TvoQsaaQxEvBeaUnHYNrOK0nqcM+XDn7mWPTZocLJx9hy05oi+kkLQXqxR4ACGJWxu3nJG/J31niy4YxqULf3NcuLLJ3GdL7HhYapS29u6QXOzPI4d5igOeO4KdwG+rT1MZzTlHhdIrDTShBqMuX2zxsNT5mnjnvLrnzEdqNVQKA3EE4xneAfIVM9VFQcMcavsrHSyc1PJK664PbUCedvSufmMpScxgnqwN+B1A5G7uqNWoLbtVcFtJKb3b3dOhRrjqw14YXjl5qSFiytjPHB6uBBAqun1CxWmrTLanTeWmnTQm0TqlMl2l1cXPpDJGUGVwQTnhg8MM3rq2TUxeN44Rq2Vx6WSyLJOVtIRLqVcxPKLa9MUUrFmXYy2/sPb3jFX/q8ckt8LaM1pMkW9k6T/AGJRq7oSO0hEMeTvLMx4sx4k+weVcubK8stzOvDhjijtQjuNXi+kI7xnGzHGUVMb8nay2c/aPV2VdZ6wvGl2+yjwXmWVvpdCS31TZY71edUvdFulsnoqwIwd+/iau9SnKDriJRaZqM1f1Ca/1HLW9qkc3Ny23yZMbiSQScZ3dIZq0NXU5OStS9Ck9HcIqLpx9T30RqnIJ1ubu5NzKgIjGNlVJ68dZquTUx2bMcaT7LY9NLfvyStrocNVdAG0WXacO8sjSMwGOPAYz1b/AF1nnzeRqlSSo1wYfEnzbbsbdYtUpJbkXdvccxKF2TldodY3eRrXDqYxx+OcbRlm0spZPJCVMULoW99HljN7tTPs7MnNquwAekBs78kbs1Xy4t6ezj2st4suxrfz70Pmi7d44USSQyuqgM54se2sJyUpNpUjeEXGKTdsVVQuFAFAFAFAf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9" descr="data:image/jpeg;base64,/9j/4AAQSkZJRgABAQAAAQABAAD/2wCEAAkGBxQTEhUTExMWFBUXGRgVGRcYGBwcGhwYHRwaHBwcFx0cISgkGCAlHRwYIzEhJiksLi4uGCI0ODQsNygtLisBCgoKDg0OGxAQGiwkHyUsLCwsLCwsLCwsLCwsLCwsLCwsLCwsLCwsLCwsLCwsLCwsLCwsLCwsLCwsLCwsLCwsLP/AABEIAGYBogMBEQACEQEDEQH/xAAcAAABBQEBAQAAAAAAAAAAAAAABAUGBwgBAwL/xABIEAACAQMABQgEDAQFAwUBAAABAgMABBEFBhIhMQcTIkFRYXGBFJGh0QgVMkJTVGJygpKTsRdSosEWI0Oy0jNz8CQ0g8LhRP/EABoBAQADAQEBAAAAAAAAAAAAAAABAgMEBQb/xAAwEQACAgEEAQIFAwMFAQAAAAAAAQIRAwQSITETQVEFIjJxkUJhgRSx0SMzUqHBFf/aAAwDAQACEQMRAD8AvGgCgCgCgCgCgCgCgCgCgCgCgCgCgCgCgCgCgIRrzyk22j8xgc/cfRKcBf8AuNg7PhgmrKLZDZT2nOVDSNwTibmFPzYRs7vvHLeYIq6iitsidzfyyHMkskhPW7s3+4mpIPmC5dN6O6HjlWK7/I0BJtB8o2kbYjFw0qj5k3THrPS9tRtRNsufUDlJg0h/lOvMXP0ZOQwHXG2BnwO8d/GqONFkyc1UkKAKAKAKAKAKAKAKAKAKAKAKAKAKAKAKAKAKAKAKAKAKAKAKA4zADJOAN5JoBnOtdl9ct/1V99TQD/Flj9ct/wBVffSmDn+LLH65b/qr76UwPVQAoAoBNFdhpGjXfsAbR7CeC+ON57MjtqzjUU36lVJOTS9BTVSwwavaU9Inumz0YnECjs2Rlj5t/sFdGbHshFe/Jz4cnknJ+3A/1znQFAFAFAFAFAFAcZgASTgDeSeygGb/ABdY/XLf9VPfU0wfcGtFk7Ki3cDMxCqBKuSTuAG/eSeqlMDvUArblc1+Nknotuf/AFMi5LfRId2fvHq7OPZm0Y2VbM+sSSSSSSckneSTxJPWe+tCpwmgHWw1bvJhmK0ndephE2yfBiMH10tCjx0loS5t989vNEO142C+TEYPrpYEFAfcUhVldSVZSGVhuIYHIIPUQaA09ya61fGFmJGwJYzzUo+2ADtDuYEH1jqrKSpl0SuoJG+605bRMUkuYY2HFXlRWHiCc0B5f4ms/rlt+tH/AMqUB0VgQCDkHeCOzuoDtAJr7SMUIBmljiB3Au6qCe7aIzQCP/E1n9ctv1o/+VKAus7yOVduKRJF3jaRgwyOO8bqA96AKAZ9Ia1WUJxLdQoRxBkXI8QDkVNMWN38RtF/XYfWfdTayLQ56N1ms7ggQ3UMhPBQ42j4DiaUybHaoAUB5zzKilnYKo4sxAA8SeFAIvj61+swfqp76UA+PrX6zB+qnvpQD4+tfrMH6qe+lAPj61+swfqp76UBTa3scu+ORJMcdhg37GgFFAFAFAVHy4a5bCHR8LdNwDOR81DvCeLDiP5fGrxXqVbKPxWhUftSdV30hdLAmQnypXxuRO3xPADt8DUN0ErNKW2qdmiKgtosKoUZQE4AwMnrNZWzShbpjSkdtC00hwqjh1k9Sr2k1bHjeSSiimTIscXJii1LbCl8ByAWA4A9g7ccM91VlV8Fo3XJ4aYvxBBJMd4RS2O0gbh5nFWxw3yUfcrknsg5exHeTCQvaNK5y8ksjue1tw/YCunXJLJtXSSObQtyxbn22yXVxnYVdqLpD0bSNzbSHHOuwBP86sxX8yt+1erqoeTBGa9EeTpJ+PPKEvVlo15R6wUAUAUAUAUAUBFeVHSHMaLumzgsnNDxfo/sTUx7IfRl3FbFCVcl2jef0parjIR+ePhGNof17FVl0SuzSWsGlktLaW4k+TGhbHWSOCjvJwPOs0rLmTtKaRkuJpJ5TmSRizdmT1DuA3DwrUzEqqSQAMkkAAcSTwAoDQvJtyaxWkaz3KLLct0sMMrEMfJUdbdrerhWcpWXSLGqpJ8SxKylWAZSMEEZBHYQeNAZ05YNUksbpHhGzDOGYKOCOpG0o7iCCPPsrWLso0QGpILS+D/pAreTQdUkW3jvQgZ9TVWZaJfJNZljJGtV96Re3M3Hblcg9oBwp9QFbLozYhsrXnJY4wMmR0jH4mC/3oDYVtCERUHBQFHgBisTQ9KAoDl+0ht38UPVDCD+KRiT/SqeutIFZFY4FXKmneSTR3MaKthjBdTMfGRiw9QIHlWMuy6Fuu+uEOjoeck6UjZEcQPScj9lG7LdVErDdGfNadery+JEspSM/wCjGSqY7G638/VWiSRWyMBQOAqSDtAcKigLM5MuUma3ljtrpzJbuQgZyS0ZO4HJ3lc8QeGd3DFVlElM0DWZcrLl8vtiwSL6WVR5Jlv3Aq8OyJGf9gdgrQoGwOwUAbA7BQBsDsFAetpO0TiSJjG67w6HZYeBFQDS/JXrO9/ZB5cGaNjFIR87G9Wx1ZUjPeDWclTLpkxqpJHdfNaE0faPMcM56ESZ+U54eQ4nuFSlZDdGXL27eWR5ZG2ndi7N2k8a1KHbCzeaRIolLSSMFVR1k/8AmfAUBp/UHVNNHWqxDDSN0pXx8p+77I4DwrJuy6RJagkq7W7SnpGlLe2B/wAuKVMjqLkgtntwBjzNerp8fj08p+rTPJ1OTyaiMPRNFo15R6xGOUjPxfNj7OfDaFdWi/3kcut/2ZDDyO6QBimgPFWEg+6wwceBX+quj4jD5lL+Dm+GzuLh/JYteaemVvynarOzemQAlgBzirx3cHXHZ1+ANenodQkvHL+P8Hl67TNvyQ/n/Iap8pClRHedFhuEoGQfvgcD3jj3U1Ggd3j/AANP8QTW3J+Sd2mloJBmOaNx9l1Pr37q8+WKce0z0I5YS6aPK505CrCMSK8rbljQhmJ7wPkjvO6rLDNq649yHmgnV8+w4r38ayNTtAFAFARLlJ1Wl0jbLBFKkWJA7FwSCADu3d5B8qlOiGrK1/gbdfW4PyvV95G0l/Jryavo64eeWZJSU2FCKRjJySc+AqspWSlQ1fCB03sxQWinfITK/wB1MBQfFiT+A1MERIpCrlSfci2gRc6QEjjKW453u5zOE9Ry3iBUSfBKNHVkXCgCgKl+EOw9GtR87nmI8BG2faVq8CGUbVyhYXIVETpTaGcLDJnzKAA/+dVVl0WiXlrhpH0exupxxSGRl+9snZ/qxVEWMlKMDFamZLeSvR3P6VtVIyEYzH/4wWX+vYqJdErs1BWRcKAytyiaQ5/SV1JnI5woPBML/Y1quij7GCCEu6oOLsqDxYgf3qSDXSlLW2yxCxwx5Y9QVF3n1CsTQy1rdrC9/dSXL5G10UX+WMZ2V9pJ7ya2SozY0wxM7KiKWZiFVQMkk7gAOsk0BaOg+RO4kQNcTrASM7CrtsPvHIGaq5ltoq0pyGyKhMF2JGGSFePYz3bQY/tUbxtKmurdo3aN1KuhKsp4gjcRVyp5GgNa6oXhmsbWU8XhjY+aismaFOfCA0lt3kEAO6KLbP3pGO494VAfxVeHRWRVtWKk51d5Lby7t0uEaJEkBKhmOSuSATgbs4yO6ockiaHL+Ct99JB+ZvdUb0TtD+Ct99JB+ZvdTehtD+Ct99JB+ZvdTehtJ9yU6m3WjjOs7xskmwVCEnpDIJOR2YqsnZKVE/uJlRWdyFVQWZjuAA3kmqkmX+UTWxtI3bSAkQplIV+z1se9jv7hgdVapUijdkXqSC/eRrUf0aIXk64nlHQVhvjjPjwZhvPYN3bVJP0LJFn1QsFAZ9sdI/8Ar0nY8bgSMerBfJ9hNfRSh/pOC9v/AA+bhk/1lN+9/wDZoKvnT6Qb9P2HP20sPW6EDx6vbitMU9k1L2M8sN8HH3KL1c0u9ncrLg9ElXTgSvBh3H+4r3s2JZYbfwfPYMrwz3fkvywvEmjWSNgyMMgivn5RcXtZ9HCSkty6FFVLEW07qFaXJL7LROeLR4GfFSCD7DXXi1mTGq7X7nJl0WLI76f7DEvJPFnfcOR2BFB9e/8Aat//AKUv+Jzr4ZH/AJMl2r+rNvZjEKdI8Xbe58T1eAwK482onlfzM7MOnhiXyoeKxNwoAoAoDP8Ay26flOkOZjmkRIo1GEdlG02WJOyRvwVHlWkVwVb5K/8Aja4+sT/rSf8AKrEWX/yIRyfFvOSyO5llkYbbFiFGEAG0eGVJ86zl2WRVnLPf87pWUZ3RKkQ7sDaPtY1ePRV9kHqSC+fg/aP2bOac8ZZtkfcjUAf1F/VVJ9l4lp1QkKAKAoLl+0pt3sUA4QxbR+/Icn1KqfmNaQ6KyKwqxUub4POjf/dXJHWsAPeBtt/uX11SbLRJJy5aQ5vRhTODNIkfiAdo+xaiPZL6M61oULX+D7YbVzcTkfIjVAe9zk+xRVZlol61mWEWmr4QW80zcIo3kPgqlv7UBkJ5CxLNvZiWPid59tbGZJOTTR3P6UtExuWQSt4RguM9xZVHnUPolFw8uel+Z0fzIPSuHEf4B0m/YDzqkVyWZnitChKuTnT1tY3RuLmJ5CqkRbAU7LHcWO0Rv2dwPeahq0SnRaX8brP6C49Sf8qpsZO4P43Wf0Fx6k/5U2Mbimda9KrdXk9wilVlcsFOMgYA34691aLoqNDHAoDWmplsYrC0jPFYIl9SismaIzlylaQ5/Sd0+QQH5sEdiAL/AGNaLoo+yNKhJAHEnA8TuHtqSDXmgbEQW0MI4RxonqUCsWaC+gIBy2QSHRxlieRDDIjnYZlypOwc7JGcbQPlVo9kPoz98bXH1if9aT/lWhWyVcmGsU0ek7YPPK0cjGJ1eRmU7SkLuYkbn2TmokuAmS7lx1zznR0LdhuGB8Csf7E+Q6zVYr1JbKbq5Usvkc1H9KlF5OP8iJugp4SSD91U+sjHUarJlkjQNZlgoAoDNl/BsSSRniruh8iRX00HcUz5acdsmvYvnU/SwubSKTOWxsv99dxz+/nXgajH48jifRabL5MakPVYG5VPKfqqUc3cS5Rt8oHzW/m8D19h8a9fQ6hNeOXfoePr9M0/JHr1I9qjrbLZNgdOJjloyfah6j+9dGo00cy9n7nNptVLC/dFwaD1ltrof5Ug2uJQ7nHkePiN1eNlwZMf1I9vFqMeX6WO9YmwUA06c1igtR02zIfkxLvkY9QCjtPXW2LBPJ117+hjlzwxrnv29RXosSc2GmwJG6RUcFzwUduBjf1nJqk9t1HovDdVy7FdULhQBQGSdbNI+kXtzNnIeVyD9kHZU/lArZdGbGk0BrLUzR/o9jbQ/wAsSZ8SMnPfk1k+zRGadeJtvSN23HMzj1HZ/tWq6M2MdAaR5E8fFEGP55s+POvx9lZS7LondQSFAcJoDJmt+lfSr24nzkPI2z2bA6K47iAD51slSM2M5oDUvJtoX0TR0ERGHK84/wB9+kfVkDwArJu2XRXHwhtI5ltbcH5KvMw+8dhf9slWgiJFQ1cqX58H+x2bGaU/6sxx91FVf923VJ9l4loVQkhPLJf81oqcdcuzF5MRn2A1aPZD6M01oULU+D9o/au55yP+nEEB73OT7FFVn0WifHwgNIbV7BADuih2z96Rjx8kX81ICRV1WKnC4HEipBznR2j10oBzo7R66UA50do9dKAs0La8/cQwrgmSREx4sAfZUPgUa2vrhbe3eQnZSKNmJ7FRSc+oViaGQpZmdmdvlOS7feY5PtJrYzHrUWw5/SNpFjIaVSR9lMu3sU1DfBKNX1kXCgEOndHLcW00DfJljeM/iBG7vogZEmiKMyNuZSVbxBwfaK2MzsEzIyupKspDAjiCN4IoAuJmdmd2LMxLMx4kneSaAftRdVX0jdLCuRGOlLIPmp4/zNwA8T1GobolcmodHWMcESQxKEjRQqqOoCsi4poAoAoCkuUzRZhvWYDozDnB48G9u/zr3dFk34q9uDwdfj2Zb9+TvJ3rMLSYpIcQy4DE8FYcG7h1Hy7KjWafyxtdoaLUeKdS6ZdYNeGe8cdQQQRkHcQeBHfQFca0cmgYmSzIXO8xMd34D1eBr08GvrjJ+Tys/wAPvnH+Cvb3RVxA2JIZI2HAlSPNWG4+INejHJCa4aZ5ssWSD5TQttNaL2MYS4lx2HpfuDVJafC+4o0jqc64UmO1peaXu+ijT7J3FsbCebYHs31jKOlxcuv7m0Z6vLwr/sTfVDUdbZufnbnrjjk7wvhneT9o1w6jVvItseInfp9Gsb3ydyJjXEdwUAUAz64aR9HsbmbOCkTkH7WCF9pFSuwzJSjAArUzHLVyw9Iu7eD6SWND90sNo+S5PlR9BGuwKxNDK3KLamLSd2pH+qWHgwDZ9prVdFH2RypILc5D9cYoA9lcOsYd+ciZjgbTABkydwyQCO0k1SS9SyZd4NULHaAjnKLpU22jrmUHZbm2RD9t+iCO8Zz5VMeyH0ZWArUoSLk+0Eby/ghx0Awkk/7aEMR57l/FUN0iUaqrIuZ05dJdrSpH8sESj1u3/wBq0j0VkV9VippLkVuEbRMIUglGlVwOIbnGbB7MhlbwYVnLsuuidVUkpz4Q2kcLa24PEvMfBQFGfEsfy1eBWRS1XKl+8gFhsWMsx/1Zmx91AF/3bdUm+S0St+WSTa0tP3CJR4BF95q0eiH2QqpINEcjdvbS6LixHEzq0iyZVSwfbJG1nfvUqR3EVnLsuuib/FMH0EX6a+6qkh8UwfQRfpr7qAPimD6CL9NfdQH3Fo2FSGWGNSOBCKCPAgUBFuV/SHM6KuMHBkCwj8ZAYea7VWiuSH0ZmrQoWRyD6P5zSLSnhDEx/E52R7Nv11WfRaJoSsywUAUBmHlX0X6PpS4UDCybMy+Djfj8YceVax6KPsiNSQKdG2Mk8qQxLtSSMFVR2n9gBkk9QBoDUOouqsejrVYV6TnpSv1s54+Q4Adg7cmsm7LpUSKoJCgCgCgI1r5q76Zb4Uf5seWj7z1r54HmBXVpc/inz0+zl1en8sOO10UYykEgggjcQdxB7COqvePnie6i6+cwBBcnMQ3I+MlO5u1faO/q8/VaPf8APDv2PS0mt2fJk69GWvBMrqGRgykZDA5BHcRxryGmnTPYTTVo9Kgk4RQHwLdB81fUKncyNq9j0qCRNf3yQoXkOBwHaSdwVR84k7gBVoQcnSKzmoK2e0TEqCRgkbx2d1Q+yV0fdQSFAV5y56Q5vRpQHfNIkfkMufYpq0eyH0Z2rQoT7kR0dzuk1cjdCjyeDEbA/wBzVWXRKNHVmXKV5etWG20v4wSuyIpsdWD0H8N+yfBe+rwfoVkinauVAigHK00/dRALHczIBwAkbA8BnApSFij/ABZffXJ/1DUUibEukNOXM67M08sig52WckZ7cVNEDfQC3ROl57ZzJbytE5GyWXGcdm+lAuvkP0td3XpMtzcSTIpSNQ+MBt7EjAHVs+us5JIuiLcv2jWS+inx0JYQmftxs2R+Vl9Rq0GRIrCrFRy0Np65tSTbzvFtcdk7j4g7jSrA9/xL0n9bb8q+6o2om2MWm9NT3cgluJDK4UICcblBJwAO8k+dSlRA3k0Bqvk+0b6Po61ixgiNWb7zdJvaTWTdsuimuXXRbR6RE2OhPGpB6ttOiw8cBD+Krx6KyK5qxAu0Vpee2bbt5niY8ShxnxHA+dAP45StJ/W2/KvuqNqJth/EvSf1tvyr7qbULYfxL0n9bb8q+6m1C2W5yMaZu7u3nlupDIOdCISAOCgtwHaRVJJIshl+ELpDENtbgnpu0h7CEAG/zYVMCJFIVcqXl8Huxxb3M5Hy5BGD3KoJ9rVSZaJbVULBQBQGe+Xm+V9IrGOMUKqx+0xLYPgpU/irSHRSRW9WILk+D7oYE3F2y5IIhQnq3bT48cqPKqTfoWiXRVCwUAUAUAUAUBANf9R+fJuLYf5uMun8/eOxv3r0NJq9nyT6/sedrNHv+eHf9yp5EKkqwKkbiCMEHvB4V7Cd8o8VprhjroLWW4tD/kydHiUbeh8uryxWOXT48v1I3w6jJi+l/wAFgaK5UoWGJ4mjbtTpL7xXnZPh0l9Ds9LH8Sg/rVD9Dr3YMP8A3AHcysP7VzvR5l+k6FrcD/UfU2vNgv8A/Sp+6GP7Ci0eZ/pJeswr9QwaW5UYVBFvE0jdRfor7zXRj+HSf1ujmyfEoJfIrFmqejLm4kW9vidob4YsYVM/O2eo9md/bVNRkxwXjxfyzTT48k35Mv8AC9ia1wncFAFAUf8ACF0hma1twdyI8rDvYhVz4BW/NWkCsio6sVLp+DxYdG7uCOLJCD4DbYf1JVJstEuOqFjzuIFkVkdQysCrKRkEHiCOugKX1v5F3DNJo9gVO/mJDgjuRzxHc3rq6n7ldpXN/qlfQkiWznXHWIyy+TLlT5Gr2iKEPxXP9BN+m/uoQHxXP9BN+m/uoA+K5/oJv0391AHxXP8AQTfpv7qAPiuf6Cb9N/dQGjOSHQrWujYw6lZJWaZwwwQWwFBB4EIqDyrOT5Lod9cdWItIWzQS5U/KRxxRxwI7e8dYqE6DRQGn+TTSFsxHMNOnVJCNsEd6jpKfLHfWikitDAdA3Q3G1n/Sf3VNkB8RXX1Wf9J/dSwHxFdfVZ/0n91LAq0VqzdSzxR+jTAPIikmJwACwySSNwAySe6lg1fEgUBRwAAHgKxNBm1v1Yh0hbmCbI+cjr8pG6iO3vHWKlOgUHrHyYaQtWOzCbmPqeEbRx9pPlA+AI760UkUoicuj5lOGhlU9hjYfuKkg8uYbhstns2TQH16LJ9G/wCVvdQB6LJ9G/5W91AaZ5KtFm30XbIylWZTKwIwcyMWwR2gEDyrKXZdFX8tlvcT6SwkEzpFCiAqjMpJLOxBAx85R+Grx6KsgPxFdfVZ/wBJ/dVrING8lOiGttGQJIpSRtuV1IwQXYkAjqIXZHlWUnyXRLqgkKAKAy5rlZXVxfXM3o0/SlbH+U/yV6K43cMAVquij7Gb4iuvqs/6T+6psg0byUaGa10ZAjqVkfamcEYILkkAg8CF2QR3VlLsuiX1BIUAUAUAUAUAUBH9ZNULe86TrsSdUibm/F1MPH2V0YdVPFwuvY5s+lx5uX37lbaY5ObuIkxgTr2qQG81PHyzXp49dil9XB5eXQZY/TyiOz6GuEOGt5V8Y291dKywfUl+TleHIu4v8HxHoyZtywynwRvdUvJBeq/JCxTf6X+B60ZqJezH/omJf5pDs/0/K9lYT1mGPrf2OjHos0/SvuWHqxyfwWxEkh56UcCR0VP2V7e8152fWzycLhHp4NDDG7fLJjXEdoUBwnHGgEWk9MQW8TSzSoiKMkkj1DtJ6gONKBlvXHT7X13LcsMBjhFPzYxuUHvxvPea2SozYy0Bpvkk0V6PouAEYaTMzduXORnwXZHlWcnyXRMaqSFAFAFAFAFAFAFAFAFAFAFAFAFAFAFAFAFAFAcZQeIzQHn6Mmc7C58BQH1zQ7B6qAObHYPVQH3QBQBQBQBQBQBQBQBQBQBQBQBQBQBQBQBQBQBQBQBQBQBQBQBQFd8uelDDo7m1JDTyLHuPzRlm8sLjzq0eyH0Z4O/jvrQocoB81M1ee+u4rdQdkkNI38sYPSPiRuHeRRukSlZq2KMKoVRgAAAdgG4CsS590AUAUAUAUAUAUAUAUAUAUAy6V1gENxDb8zJI0uOko6KgnGWPdvJ7AK3hh3Qc7Sownn2zUKbsXW+k4nleFHDSR421APRzwycYrN45KKk1wzRZIuTinyhZVC4UBHZdboxeCz5uTnCwUHHR4ZJGeIG/1V0rTSePyWqOZ6qKy+OnZIq5jpCgCgCgCgCgG3T+mUtIudkBIyqgLxJJ3YrXFieSW1GWXKscdzHCNsgHGMgHFZM1R9UAUAUAUAUAUAUAUAUAUAUAUAUAUAUAUAUAUAUAUAUAUAUAUBVPLRq1f3stuLaAyxRI5JDxr02I6nYE4VRwz8o1aLSIasrT+G2lfqT/AJ4v+dW3IrtHPRPJDpKVgJI0t162d1Y47ljLZ8CRTchtLq1I1Ng0bEUiy0j4MkrfKYjgPsqOod9UbsslRJKgkKAKAKAKAKAKAKAYNerx4rGZ42KOAuGHEdIcK6NLFSypM59VNxxNrsgGntYboxQiKaReahiMzg72kkO4N24AHrNehiwY9z3Ltuvsjz8ufLtW19JX92SFdMytc3EokbmLS36S56Ly7JO/tOc+oVz+KKhGNcyf4R0eWTnKV8RX5Y1aJtdKSwW1xHcSybT5ZCygBA3ymLEbYOOG/jWuSWnjOUHFLj/syxx1MoRmpPvr9hwtDcPpG7gF3LzaRuc53IzgYwPs5OPAVnLYsMZbVbf5r/JpFzeeUdzpL8WN2odjIyS373UqosjM4H+qsYDEuezeR5GtdVNJrEoq6/FmWki2pZXJ1f5obZNY57hJJ2u5opMnmoYo22MDgCwGO0Z38N9aLBCDUVFNerbMvPkyRc9zT9ElwWbqhdyy2cMk3/UK7yRgneQCR2kYNeXqIxjkaj0epp5SliTn2RS8vB8bXFww2ls7c/mwTgd5LMPOuyMX/Txgv1M5JSX9RKb/AEojcusFxLE05vJ1mJJSGONtgDPDaAxw39ffXSsMIy27VXu3yc3nySjv3O/RJcDzp7WW62LOMyPAJIVlmlSMk5O0MDA3Ho7wP5hWGLBjubq6dJWb5s+SoK6tW3Qp0bpYxW9zNBey3jRqAEeNwFZjgHeN/bjuqs8W6cYygo37MtDLthKUJOVfsNmh9JGRo+d0pcJM7KOb5p9naJHRG7HE47K1yY9qe3GqXrZliyW1uyO36UWwK8g9ciuv2mZYUihtzszXDiNW6wNwJGeveBnvrr0mKM25T6Ss5NXllBKMO26InpjQ86Xdnay3T3AkkEhU/NCkZO89m16q68eWDxznGNUqOPLimskISldux3hlutJTz81ctbW8Lc2oQb2YcST/APvZ41i1jwQjujcnybJ5M85bZVFcC/k50lPKk6TSc7zUpRXPEjr39fDPnWesxwi4uKq0aaLJOSkpu6dHxr3fTc/Z21vK0TyuSWX+UYG8dY4nHdU6WEds5zVpDVTnuhCDptkct1vXlvYfT5AtuC5ftIB3dq8DkA9VdL8SjCWzs5Y+ZynHf9IqtNZ7r4vtlV83NxK0SSNgkKG2drsJzuyarLT4/NJtfLFXReOoyeGKT+aTpM9L5byxubXN48/PSBGRuB3gHAPjxqsPFmhL5Kpdkz8uGcPnu30cupL27ur4W1w6LDhURSMMwGNkEkBckHfnrqYrFixw3xuw3my5JqEqroTaW0/dxLa2cszQy7BeeVRzjgbTbIGxnJ2QN47Rv41bHhxScskVa9F0UyZ8sduOTp+r7Fuomk52vZIeelnt+bLBpVKna6PDPDeSMddU1WOCxKVJSv0NNLkm8rjbca9Sxa809IKAKAKAKAKAKAKAKAKAKAKAKAKAKAKAKAKAKAKAKAKAKAKAKAKAKAKAatZ9FG6tpIAwQvjpEZxgg8PKtcGTxzUjLPj8kHH3IwuoDCzeDnxzkkqyNJsngowq4z1b/XXU9avIp7eEqo5Von43Ddy3di+HU8pYSWiyjnJWLSSlTvJIzuz2ADjVHqk8yyNcLpF1pawvGny+2STRlmIYo4l4IoUeQrlnJyk5P1OqEVCKivQZbDVko947SZN1kAgYKKQR5nf7K3lqLUEl9JhHT05tv6hBq5qfNBFLby3O3A6SRiNUAxtjBbJ3547uFaZtVGclOMaarn7GeHSyhFwcrXPH3E2jNT72Ac3FpAJECSF5pSd5JONrOKtPVYp8yhz9ykNLlgtsZ8fYnMa4ABOSABnt764Wd6IzDqjn03nJM+l9ajBQb8ceO/B8q6XqfopfSc39Ne+39Q36L1TvoQsaaQxEvBeaUnHYNrOK0nqcM+XDn7mWPTZocLJx9hy05oi+kkLQXqxR4ACGJWxu3nJG/J31niy4YxqULf3NcuLLJ3GdL7HhYapS29u6QXOzPI4d5igOeO4KdwG+rT1MZzTlHhdIrDTShBqMuX2zxsNT5mnjnvLrnzEdqNVQKA3EE4xneAfIVM9VFQcMcavsrHSyc1PJK664PbUCedvSufmMpScxgnqwN+B1A5G7uqNWoLbtVcFtJKb3b3dOhRrjqw14YXjl5qSFiytjPHB6uBBAqun1CxWmrTLanTeWmnTQm0TqlMl2l1cXPpDJGUGVwQTnhg8MM3rq2TUxeN44Rq2Vx6WSyLJOVtIRLqVcxPKLa9MUUrFmXYy2/sPb3jFX/q8ckt8LaM1pMkW9k6T/AGJRq7oSO0hEMeTvLMx4sx4k+weVcubK8stzOvDhjijtQjuNXi+kI7xnGzHGUVMb8nay2c/aPV2VdZ6wvGl2+yjwXmWVvpdCS31TZY71edUvdFulsnoqwIwd+/iau9SnKDriJRaZqM1f1Ca/1HLW9qkc3Ny23yZMbiSQScZ3dIZq0NXU5OStS9Ck9HcIqLpx9T30RqnIJ1ubu5NzKgIjGNlVJ68dZquTUx2bMcaT7LY9NLfvyStrocNVdAG0WXacO8sjSMwGOPAYz1b/AF1nnzeRqlSSo1wYfEnzbbsbdYtUpJbkXdvccxKF2TldodY3eRrXDqYxx+OcbRlm0spZPJCVMULoW99HljN7tTPs7MnNquwAekBs78kbs1Xy4t6ezj2st4suxrfz70Pmi7d44USSQyuqgM54se2sJyUpNpUjeEXGKTdsVVQuFAFAFAFAf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5" name="Picture 21" descr="http://www.ossys.com/wp-content/uploads/2014/01/jquery_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382" y="1758426"/>
            <a:ext cx="2160240" cy="117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http://j2eedev.org/wp-content/uploads/2014/01/mave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649" y="3360912"/>
            <a:ext cx="2558154" cy="93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8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було реалізовано сховище для діагностичних даних </a:t>
            </a:r>
            <a:r>
              <a:rPr lang="uk-UA" dirty="0" smtClean="0"/>
              <a:t>локомотивів</a:t>
            </a:r>
            <a:r>
              <a:rPr lang="uk-UA" dirty="0"/>
              <a:t>;</a:t>
            </a:r>
            <a:endParaRPr lang="uk-UA" dirty="0" smtClean="0"/>
          </a:p>
          <a:p>
            <a:r>
              <a:rPr lang="uk-UA" dirty="0" smtClean="0"/>
              <a:t>програмний продукт створено у вигляді </a:t>
            </a:r>
            <a:r>
              <a:rPr lang="uk-UA" dirty="0" err="1" smtClean="0"/>
              <a:t>веб-сервісу</a:t>
            </a:r>
            <a:r>
              <a:rPr lang="uk-UA" dirty="0" smtClean="0"/>
              <a:t>;</a:t>
            </a:r>
          </a:p>
          <a:p>
            <a:r>
              <a:rPr lang="uk-UA" dirty="0" smtClean="0"/>
              <a:t>в процесі розробки використовувались сучасні технології.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84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sz="2800" dirty="0" smtClean="0"/>
          </a:p>
          <a:p>
            <a:pPr algn="ctr">
              <a:buNone/>
            </a:pPr>
            <a:r>
              <a:rPr lang="ru-RU" sz="8800" dirty="0" err="1" smtClean="0"/>
              <a:t>Дякую</a:t>
            </a:r>
            <a:r>
              <a:rPr lang="ru-RU" sz="8800" dirty="0" smtClean="0"/>
              <a:t> за </a:t>
            </a:r>
            <a:r>
              <a:rPr lang="ru-RU" sz="8800" dirty="0" err="1" smtClean="0"/>
              <a:t>увагу</a:t>
            </a:r>
            <a:r>
              <a:rPr lang="ru-RU" sz="8800" dirty="0" smtClean="0"/>
              <a:t>!</a:t>
            </a:r>
            <a:endParaRPr lang="ru-RU" sz="8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71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Постановка задачі: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uk-UA" dirty="0" smtClean="0"/>
              <a:t>необхідно </a:t>
            </a:r>
            <a:r>
              <a:rPr lang="uk-UA" dirty="0" smtClean="0"/>
              <a:t>розробити сервіс з </a:t>
            </a:r>
            <a:r>
              <a:rPr lang="uk-UA" dirty="0" err="1" smtClean="0"/>
              <a:t>веб-інтерфейсом</a:t>
            </a:r>
            <a:r>
              <a:rPr lang="uk-UA" dirty="0" smtClean="0"/>
              <a:t>, </a:t>
            </a:r>
            <a:r>
              <a:rPr lang="uk-UA" dirty="0"/>
              <a:t>що дозволить перегляд статистики систем діагностування </a:t>
            </a:r>
            <a:r>
              <a:rPr lang="uk-UA" dirty="0" smtClean="0"/>
              <a:t>локомотивів</a:t>
            </a:r>
            <a:r>
              <a:rPr lang="uk-UA" dirty="0"/>
              <a:t>;</a:t>
            </a:r>
            <a:endParaRPr lang="uk-UA" dirty="0" smtClean="0"/>
          </a:p>
          <a:p>
            <a:r>
              <a:rPr lang="uk-UA" dirty="0" smtClean="0"/>
              <a:t>сервіс </a:t>
            </a:r>
            <a:r>
              <a:rPr lang="uk-UA" dirty="0"/>
              <a:t>повинен надавати можливість адмініструвати систему, виконувати пошук даних за період часу та відображати їх значення на діаграмі та таблицях.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2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Бортові </a:t>
            </a:r>
            <a:r>
              <a:rPr lang="uk-UA" dirty="0"/>
              <a:t>системи діагностування</a:t>
            </a:r>
            <a:endParaRPr lang="ru-RU" dirty="0"/>
          </a:p>
        </p:txBody>
      </p:sp>
      <p:pic>
        <p:nvPicPr>
          <p:cNvPr id="4" name="Объект 3" descr="DEL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56"/>
          <a:stretch>
            <a:fillRect/>
          </a:stretch>
        </p:blipFill>
        <p:spPr bwMode="auto">
          <a:xfrm>
            <a:off x="539552" y="1628800"/>
            <a:ext cx="8229600" cy="1582493"/>
          </a:xfrm>
          <a:prstGeom prst="rect">
            <a:avLst/>
          </a:prstGeom>
          <a:noFill/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609600" y="3501008"/>
            <a:ext cx="8229600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dirty="0" smtClean="0"/>
              <a:t>Призначення: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uk-UA" dirty="0" smtClean="0"/>
              <a:t>підвищення безпеки </a:t>
            </a:r>
            <a:r>
              <a:rPr lang="uk-UA" dirty="0"/>
              <a:t>руху завдяки безперервному контролю найбільш відповідальних вузлів </a:t>
            </a:r>
            <a:r>
              <a:rPr lang="uk-UA" dirty="0" smtClean="0"/>
              <a:t>локомотива.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uk-UA" dirty="0" smtClean="0"/>
          </a:p>
          <a:p>
            <a:pPr algn="l"/>
            <a:r>
              <a:rPr lang="uk-UA" dirty="0" smtClean="0"/>
              <a:t>Недоліки: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uk-UA" dirty="0" smtClean="0"/>
              <a:t>висока вартість, що обумовлено складними умовами експлуатації рухомого складу;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uk-UA" dirty="0" smtClean="0"/>
              <a:t>забезпечення придатності вузлів і агрегатів до контролю.</a:t>
            </a:r>
            <a:endParaRPr lang="ru-RU" dirty="0" smtClean="0"/>
          </a:p>
          <a:p>
            <a:pPr algn="l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79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Призначення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</a:t>
            </a:r>
            <a:r>
              <a:rPr lang="uk-UA" dirty="0" err="1" smtClean="0"/>
              <a:t>икористання</a:t>
            </a:r>
            <a:r>
              <a:rPr lang="uk-UA" dirty="0" smtClean="0"/>
              <a:t> </a:t>
            </a:r>
            <a:r>
              <a:rPr lang="uk-UA" dirty="0" smtClean="0"/>
              <a:t>продукту </a:t>
            </a:r>
            <a:r>
              <a:rPr lang="uk-UA" dirty="0" smtClean="0"/>
              <a:t>дозволить</a:t>
            </a:r>
            <a:r>
              <a:rPr lang="ru-RU" dirty="0" smtClean="0"/>
              <a:t>:</a:t>
            </a:r>
          </a:p>
          <a:p>
            <a:r>
              <a:rPr lang="uk-UA" dirty="0" smtClean="0"/>
              <a:t>удосконалювати </a:t>
            </a:r>
            <a:r>
              <a:rPr lang="uk-UA" dirty="0"/>
              <a:t>алгоритми контролю, періодичність опитування датчиків контролюючих параметри вузлів і агрегатів </a:t>
            </a:r>
            <a:r>
              <a:rPr lang="uk-UA" dirty="0" smtClean="0"/>
              <a:t>локомотивів;</a:t>
            </a:r>
          </a:p>
          <a:p>
            <a:r>
              <a:rPr lang="uk-UA" dirty="0"/>
              <a:t>р</a:t>
            </a:r>
            <a:r>
              <a:rPr lang="uk-UA" dirty="0" smtClean="0"/>
              <a:t>еалізувати сховище діагностичних даних та забезпечити їх перегляд.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49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Варіанти використання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3960440" cy="396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28800"/>
            <a:ext cx="4127614" cy="45576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18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>
            <a:normAutofit/>
          </a:bodyPr>
          <a:lstStyle/>
          <a:p>
            <a:r>
              <a:rPr lang="uk-UA" dirty="0" smtClean="0"/>
              <a:t>Архітектура </a:t>
            </a:r>
            <a:r>
              <a:rPr lang="uk-UA" dirty="0" smtClean="0"/>
              <a:t>системи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ru-RU" dirty="0" smtClean="0"/>
              <a:t>«</a:t>
            </a:r>
            <a:r>
              <a:rPr lang="ru-RU" dirty="0" err="1"/>
              <a:t>Клієнт</a:t>
            </a:r>
            <a:r>
              <a:rPr lang="ru-RU" dirty="0"/>
              <a:t>-сервер»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6408712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50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Структура проекту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Виконана на базі </a:t>
            </a:r>
            <a:r>
              <a:rPr lang="ru-RU" dirty="0" err="1"/>
              <a:t>Spring</a:t>
            </a:r>
            <a:r>
              <a:rPr lang="ru-RU" dirty="0"/>
              <a:t> MVC </a:t>
            </a:r>
          </a:p>
        </p:txBody>
      </p:sp>
      <p:pic>
        <p:nvPicPr>
          <p:cNvPr id="4" name="Рисунок 3" descr="http://vitalflux.com/wp-content/uploads/2014/04/RequestLifecyc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68160"/>
            <a:ext cx="7632848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41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Діаграма класів прошарку контролерів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6408712" cy="50405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63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Діаграма класів сервісу </a:t>
            </a:r>
            <a:r>
              <a:rPr lang="ru-RU" dirty="0" err="1" smtClean="0"/>
              <a:t>аутентифікації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752" y="1600200"/>
            <a:ext cx="5618496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D304-ECA5-484A-8A1A-CDC4B9CA9C0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46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193</Words>
  <Application>Microsoft Office PowerPoint</Application>
  <PresentationFormat>Экран (4:3)</PresentationFormat>
  <Paragraphs>43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Розробка автоматизованої системи аналізу інформації бортових систем діагностування локомотивів</vt:lpstr>
      <vt:lpstr>Постановка задачі:</vt:lpstr>
      <vt:lpstr>Бортові системи діагностування</vt:lpstr>
      <vt:lpstr>Призначення</vt:lpstr>
      <vt:lpstr>Варіанти використання</vt:lpstr>
      <vt:lpstr>Архітектура системи «Клієнт-сервер»</vt:lpstr>
      <vt:lpstr>Структура проекту</vt:lpstr>
      <vt:lpstr>Діаграма класів прошарку контролерів</vt:lpstr>
      <vt:lpstr>Діаграма класів сервісу аутентифікації</vt:lpstr>
      <vt:lpstr>Використані технології</vt:lpstr>
      <vt:lpstr>Висновки</vt:lpstr>
      <vt:lpstr>Презентация PowerPoint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автоматизованої системи аналізу інформації бортових систем діагностування локомотивів</dc:title>
  <dc:creator>anatoliy</dc:creator>
  <cp:lastModifiedBy>anatoliy</cp:lastModifiedBy>
  <cp:revision>12</cp:revision>
  <dcterms:created xsi:type="dcterms:W3CDTF">2014-06-18T06:24:11Z</dcterms:created>
  <dcterms:modified xsi:type="dcterms:W3CDTF">2014-06-18T22:39:56Z</dcterms:modified>
</cp:coreProperties>
</file>