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  <p:sldId id="266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795D6-5A51-483C-AE6A-3BD309C0B145}" type="datetimeFigureOut">
              <a:rPr lang="uk-UA" smtClean="0"/>
              <a:t>18.06.2014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923D7-D9B5-4CDB-B7E4-35A62992823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99714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20ED5-AEBC-4E25-9D13-44E1B2460D75}" type="datetimeFigureOut">
              <a:rPr lang="uk-UA" smtClean="0"/>
              <a:t>18.06.2014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3B5EC-BF17-4AC5-8955-05147F99F5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676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B5EC-BF17-4AC5-8955-05147F99F5F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648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9556-369C-41DF-A672-790976D16E35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185E-91A6-45AB-BE6C-E4D691F2F996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FC10-4353-4DB0-9A52-5648E991E9BD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23E5-0E68-4F2C-B55F-FCD1E6267315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8E7F-CDBB-411C-8A52-802A747F7F49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461D-1079-4A7E-ADD7-41754ADACEBA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DE2B-B454-4473-B71B-B4FAD4C455CA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8356-7E62-410F-A59F-D14AFE50EC1A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DCFF-B3E0-48EB-B74D-23C9E8411CD0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E0B6-EA4F-46DA-8751-7FA440C2C66D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E4B7-EE6F-4CF9-8B1A-086168B86755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D125-3DA2-49E7-98FA-625416883F37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E775-53EA-44A9-B87E-6BAFEC6F70DA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08-0026-43D5-AFE6-D9BF5E349D24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B571-EB1C-4D9E-A653-4396B85C4E75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AF-174A-40EC-B490-A993F8F6A8B2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566C-C064-4DD7-BBBC-5615B8B5BF49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995" y="566444"/>
            <a:ext cx="10346725" cy="2942875"/>
          </a:xfrm>
        </p:spPr>
        <p:txBody>
          <a:bodyPr>
            <a:normAutofit/>
          </a:bodyPr>
          <a:lstStyle/>
          <a:p>
            <a:r>
              <a:rPr lang="uk-UA" sz="4400" dirty="0"/>
              <a:t>Модуль інтеграції даних систем аналізу показників бортових систем </a:t>
            </a:r>
            <a:r>
              <a:rPr lang="uk-UA" sz="4400" dirty="0" smtClean="0"/>
              <a:t/>
            </a:r>
            <a:br>
              <a:rPr lang="uk-UA" sz="4400" dirty="0" smtClean="0"/>
            </a:br>
            <a:r>
              <a:rPr lang="uk-UA" sz="4400" dirty="0" smtClean="0"/>
              <a:t>діагностування </a:t>
            </a:r>
            <a:r>
              <a:rPr lang="uk-UA" sz="4400" dirty="0"/>
              <a:t>локомотивів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29263" y="4533765"/>
            <a:ext cx="7344034" cy="1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 smtClean="0"/>
              <a:t>Виконавець: </a:t>
            </a:r>
            <a:r>
              <a:rPr lang="uk-UA" sz="2400" dirty="0" err="1" smtClean="0"/>
              <a:t>Буднік</a:t>
            </a:r>
            <a:r>
              <a:rPr lang="uk-UA" sz="2400" dirty="0" smtClean="0"/>
              <a:t> Дмитро Володимирович</a:t>
            </a:r>
          </a:p>
          <a:p>
            <a:r>
              <a:rPr lang="uk-UA" sz="2400" dirty="0" smtClean="0"/>
              <a:t>Керівник: Швець Олег Михайлович</a:t>
            </a:r>
          </a:p>
          <a:p>
            <a:pPr algn="r"/>
            <a:endParaRPr lang="uk-UA" dirty="0" smtClean="0"/>
          </a:p>
          <a:p>
            <a:pPr algn="r"/>
            <a:endParaRPr lang="uk-UA" dirty="0"/>
          </a:p>
          <a:p>
            <a:pPr algn="r"/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Фрагмент діаграми класів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30" y="1449859"/>
            <a:ext cx="7350245" cy="46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бази даних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60" y="1235676"/>
            <a:ext cx="6087762" cy="5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технології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utoShape 2" descr="data:image/jpeg;base64,/9j/4AAQSkZJRgABAQAAAQABAAD/2wCEAAkGBxASEhAUEBMWFRUSEhYYFxYXFBgVGxkYFBQWFxUYFRsZHigjGiYlHBQXITEhJSkrLi8vGCIzODMvNygtLysBCgoKDg0OGxAQGzYkICQ3LC8tLDQsLCw0LCwsLCwwLCw0LCwsMCwsLCwtNCwsLywsLCwsLCwsNCwsLCwsLCwsLP/AABEIAMIBAwMBEQACEQEDEQH/xAAbAAEAAgMBAQAAAAAAAAAAAAAABQYDBAcCAf/EAEwQAAIBAgMDCAQJBwkJAAAAAAECAAMRBAUSBiExBxNBUWFxgaEiMpGxM0JSYnKCkrLBFCM0k8PR8BYXNURTVHN0ohUlQ2SEo9Lh4v/EABoBAQACAwEAAAAAAAAAAAAAAAAEBQECAwb/xAA4EQEAAgECAgQMBQUBAQEAAAAAAQIDBBEhMQUSQVETFDJhcYGRobHB0fAVIkJS4SMkMzRi8XJT/9oADAMBAAIRAxEAPwDuMBAQEBAQEBAQEBAQEBAQEBAQMaVQWZelbX7mvY+R9kxv2MzWYiJZJlggICAgICAgICAgICAgICAgICAgICAgICAgICAgICAgQVDE/wC8qyDpwlMnvSo/4VZwi39aY80fFNtT+zrb/qffEfROzuhEBAQEBAQEBAQEBAQEBAQEBAQEBAQEBAQEBAQEBAQNfMMYlGm9SobKgufwA6yTuAmtrRWN5dMWO2S8UrzlTNhaz4jF4vEv0qF7tTAhR3LTAkPTTN8lryuOk61w4MeGPv8A93XuTlGQEBAQEBAQEBAQEBAQEBAQEBAQEBAQEBAQEBAQEDBjMXTpIz1WCqo3k/xv7pra0VjeW+PHbJaK1jeZcu2iz2rjqqpTU6NVqdMcWY7tTdvkB4mVmXLbLbaOT0+k0lNJSb3nj2z3eb75uhbM5OMLQWnxY+k5HSx427AAAO6WGHH4Ouzz+s1M6jLN+zs9CWnVFICAgICAgICAgICAgICAgICAgICAgICAgICAgIEfnOb0cLT11T9FR6zHqUfj0TnkyVxxvLvp9NfPfq0j+HMsxzHFZjWVQpO/0KS8FHWT72Plwlbe981tvc9LiwYdFjm0z6Z7/vuXzZbZhMKNTWesRvboUfJT9/E+UnYMEY+Paotbr7aido4V7vqk80zehh11V6gXqHFj3KN5nW+StI/NKNh0+TNO1I3aeDxuJxPpInMUjwZwDVYdapwTva/dNK2tfjEbR73XJixYeEz1reblHr7fVt6UvSp6Ra5PaTczrEIszu9zLBAQEBAQEBAQEBAQEBAQEBAQEBAQEBAQEBA0M7zVMNSapU323KvSzHgo/jgDOeTJFK7y76fT2z5IpX/yHLkGJzHE7zdm+zTQHyAv4k9srPz57/fB6eZw6LD5vfM/fsdNyPJKOFTTTG8+s59Zj29Q6h0Szx4q442h5rU6rJqLda3qjuVjaXbexNLB2J4Gra4v1Ux0953dV+MjZtVt+WntWWj6L3jr5uXd9e5t7MbLEEYjGXqVm3gOdWjqLX4t5Dom+HB+q/GXHWa/ePBYOFfN2/x8VvkpVEBAQEBAQEBAQEBAQEBAQEBAQEBAQEBAQEBAQObcpWLZsRTp/Fp0w1vnOTc+xR5yu1lt7RV6PofHEYpv2zO3sWLk+y9aeFFS3pViWJ+aCQg9lz9YyRpadWm/erulc03zzXsrw+rHyiZk1LDqiGxrMVJ+YBdgO+4HcTMaq81ptHa26KwRky9a36ePrVPYHBrUxi6t/No1QD5ylQvsLX8JF0tYnJx7Fr0pkmmnnbtnZ1eWjyxAQEBAQEBAQEBAQEBAQEBAQEBAQEBAQEBAQEBA55ymYAipSrgeiy6G7GUkr7QT9mV+spxiz0HQ2aJrbF281k2GxIfB0bcU1Iewqxt5EHxknTW3xwrekqTXU28/H2tblBy1quG1qLtQbXb5trP7Nx+rNdVTrU3jsdeis8Y83Vnlbh6+xz3I8zbDV6dVd+k2Ydancw/d2gSBjv1LRZ6DVYIz4ppPq9LsmExKVUR6Z1K4BB7DLetotG8PHXpalprbnDNMtSAgICAgICAgICAgICAgICAgICAgICAgICAgIGrmeBSvSenUF1ceIPQR2g75rekXjaXTDltivF684UvZlqmAxTYav6lc/m3+KWG5SO/gR0HT3yFh3w36luU8lzrIrq8EZsfOvOPN/HwX0iT1E5Ltjkn5LX9Afmql2Ts+UnhceBEqtRi6luHKXrOj9V4fFx8qOf1TvJlj2vWoHeoAdew3sw8bg+3rnfR3njVA6Zwx+XJHPlPyX6TlEQEBAQEBAQEBAQEBAQEBAQEBAQEBAQEBAQEBA+ahe19/VA0s3yqliaZSqLjiCNzKehlPQZpfHW8bS7YM98NutT/18yo1lHN1zqZOFQDdUUcCepuseI7FOtEbW9veZupaetThE9nd/HcgeUpVOGp39bnlC9ZJVrgeH4Thq9up60/oiZjPPdtO7LsNkLYamz1RapVtcfJUcAe3fc+A6JnTYppG885a9JauM94rXyY98rRJKseKtRVBZiAALkk2AHaTERvwhiZiOMog7W5fq0/lNK/Xq3fa4ec7+K5tt+rLh43g3260JelUVgGUhgRcEG4I6wRxnCY24S7xMTG8PcMkBAQEBAQEBAQEBAQEBAQEBAQEBAitpM9pYKjztUMbsFVVG8sQSBfgNwO/snbBhtmt1auGo1FcFOtZzrF8o2MqsFpc3h1ZgNRGsrc2uzMLWH0ZaV6Px1je28/f32qe3SeW87V2qu+U5PTcB62LfFk7/hbUvCnTOkjvvK7JlmOFa9X1cfbK0xYqzG9r9b18PZCfoUUQaUUKB0KAB7BI8zM80qIiOEMkwy8PUUcSB3m0bMTMIrEVsJzi1a9alqS+gNUUBL8SLn1j1+AtvvmMFrW32mfU28arSk1i0RE8+PP+HmttZl6ccVSP0W1/dvO0aXNP6ZRp1eGP1QYHaWjX/Rkq1h8paZRB9appHgLnsi+ntTy9o9f0KamuTyImfV9UniMJTqAc6ivbeAwDAHrFx5zjFpryl2mkW8qENn2yOExNNgKSU6ljpqIoUhui9vWHYZIw6rJjtvvvHcjZ9Hiy1mNtp71G5L85qU8R+TMToqhrKfi1FBYkdVwrX7bSw1+GLU8JHOPgrOjc9q5PBTyn4usymXxAQEBAQEBAQEBAQEBAQEBAQEBAQMWJw6VFKVFV1birAMD3gzMWms7wxasWjaYVjG8nmX1LlUemT8hz7muBJdNfmr27oN+jcFuzb0IjEcl9D4uJdd9hqVW3ngN2md46Sv21cLdFU7LTDH/NjUHDGn9UR+0mfxGv7Pf/AA1/C7f/AKe7+Xk8l9Q8cZ/2if2kfiNf2e/+Cei7T+v3fyyUuSqn8fEse6kF97GJ6Tt2V97Neia9t/ckMNyZ4FfWaq/YWVR/pUHznK3SOWeW0Otei8Mc95TeA2TwFGxp4dLjpYGofAve0j31OW/OyTTSYacq/NMgTgkvsCM2jzZcLh6tVuKrZR8pz6i+3yueidcOKcl4rDjqM0Ysc3n7lzHkuy1qmMFXfpoKxJ62dSqj2Fj4S26QyRXF1e9SdGYptm6/ZHzdhlI9CQEBAQEBAQEBAQEBAQEBAQEBAQEBAQOM5htBjqOOStjEbVSdtNJrqgBVlPNngdzeuL9HGXlMGK+Ga4559va87k1OemeL5I5dnZ9+dcsLylYFh6a1UPagYeBUn3SDbo7LHLaVjTpTDPPeGweUTLvlv+raa+IZu73tvxLT9/ua1blMwI9VKzdyKPewm8dHZZ7mlulMMct5R+J5U0/4eGY9rVAvkFPvnWvRk9tnG3S9f0196JxHKZjXNqVOktzuGlnPd634TtHR2KI/NMuFulM0z+WIdC2YzmpiaWqrQqUXHEMpCt2oTvI/jfxlZnxRjttW28LfTZrZa72rtLZznOqGFTVWe1/VUb2c9SLxM0x4rZJ2rDfLmpije0qJjMqzDNqqvWU4bDKfQV/Wt0nTxLHrNhbhfpsa5cOlrtX81lXfDn1dt7R1ar7k2U0cLSWlRWyjeSd5YnizHpJ/9cJXZctslutZaYcNcVerVvTm6kBAQEBAQEBAQEBAQEBAQEBAQEBAQEDHWRSCHAK9IYAjxvMxMxPBiYiY4oo7O5dVAYYegwbeGVFAN+kFeM7eHzV4daXDxfBbj1YYG2Ky0/1dfBnHuabeN5v3NfEsH7RdistH9WXxZz72mPG837jxLB+1sUtl8AvDC0fGmre+81nU5Z/VPtbRpcMfpj2JLD4SlT3U0VPoqF905TaZ5y7VrWvKGaYbMKYSmrFwihzxbSNR7zxMz1p223axSsTvtxZphsQEBAQEBAQEBAQEBAQEBAQEBAQEBAQEBAqvKBkmKxVFFwz+qSXpE6ec4ad/DdY7ju39gkvR5seK2949fcg67Bky0iKT6u9QMPjM4wI0AVkRehqfOJ9UkED6plnaumzceG/sVNb6vT8OO3o3Z05SseP7E96H8GE1/DsPnbx0pn7o9j5U5SMwPA0h3U/3kxHR2HzsT0pn83saNfbXMqm78oYX6EVF9mlbzpGjwV/S5TrtRb9SY2UxedCpemlWqjEahXLBT2h3O42+T7DOGorpZjjMRPm/hJ0t9ZFuETMef+XVqRYqNQANhcA3APSAbC/faU0+Zexvtxe4ZICAgICAgICAgICAgICAgICAgICAgIFN2p2+p4Wo1GnTNSoltVzoVSRcC9iWNiOi2/jJ2n0NstetM7QrtV0hXDbqRG8tbZbPcVmBfViaeH0tYU6SKahFgdV6uoAb7XseB4TbUYKYNtqzPnnl7mul1GTUbzNor5o5+9cKGBC8XqMetqjb/qghfKQZvusIpt27tuatyBjqUEb1lU94B98zEzDE1iecMP8As6h/ZU/sL+6Z69u9r4OndDPTpKvqqB3AD3TEzMtoiI5PcwyQMVfEIgLVGVQOliFHtMzETPCGJtFY3mVexG11F61Khgzz1R6i6iouiUww5xi3A+jfh0mSY0tq1m+ThHxnsRJ1dLXimPjPuiO1ZGYDibbwN/abDzMipm71AQEBAQEBAQEBAQEBAQEBAQEBAQInONm8Jit9ekGa1tYJVuz0lsT3GdsWoyY/Jlwy6bFl8uFWxnJdQPwNeon0lWoB3W0mTK9JX/VESg36Kp+m0w1v5JZnSYLQzAXtcI1Wom7rC+lNvGsFo3tj+DTxPUUnamT3y9nA7Rp6tZX8aR++gmOvop7Pj9WZx6+OVvh9Hz8p2kXjTVv1B9zCOrop7fidfXx2fA/2rtCP6uv2F/B48Fo/3ffsPC679v37Xw5xtD/dx+rH/lM+C0f7vv2Hhtd+379r4cw2jPCiB9WkPvNHU0UdvxPCa+f0/AFPaR+LaB/04+6CY30Uef2sRHSFvN7Hr+TGd1fhcboHzatS/sQAecx4zpa+TRnxXV38rJt63h9iMHSOrMMdqPUWWnfs9Isx8LTMazJbhip82J0OKvHNk39ezZTa3KsEpTA0jUY7vQUjUejU7+k3gDNZ0uozTvknb77m8azTYI6uKN5831b+TUcfjKtOvjF5mhTYPToDcWYeq1S+/cd++28DcOnllnFirNMfGZ5z9HXDGbNaL5eERyj6rjISwICAgICAgICAgICAgICAgICAgICAgR+b5Lh8UFFemG0m6tcqyn5rDeOA9k6Y8t8c/llyy4aZY/NCHOytdP0bMMQnUKlq4HYA1p38ZpPl0ifRwR/Fb18jJMeni8HLs5X1cZRqfTohPugx4TTTzpMetjweqjleJ9MfRjKZ8PjYNvt/uE230n/XuY21n/PveGOf/wDK+Gr8Zn+087H97/yxPR2hPCph17gPxUzMTo47JazGtnthiOS5+/r42ko+buP+mkPfNvDaSOVJ+/W18DrZ53j79TG2wmNqfD5jUI6R6bDzcDymfHcVfJxx9+pidBlt5WWfv1tnB8mWCXfUerU7NQUf6Rfzmlukcs8tob06Lwxz3lZcsyHC4f4CiiH5Vrt9o3PnIuTNkyeVO6ZjwY8fk12SU5OxAQEBAQEBAQEBAQEBAQEBAQEBA5//ADjn+7r+u/8AiQfHPN717HQ0fv8Ad/LfyXbZsRXpUjQC84SNXOXtZS3DSL8Jvj1PXtFdnDU9GRhxTfrb7ebz+lcZLVJAQEBAQEBAQEBAQEBAQEBAQEBAQEBAQEBAQEBAQEDzza9Q9kxszvLl2Sf0oP8AM1v2krsf+f1z83pNT/o+qvydTlk80hcdtVgqTMr1fSUkEKrNYjcQbC042z468JlMx6DPkjeK8PY0xtzgutx26DNfGsbr+Fajuj2pjLM3w+IBNGoGtxG8Ed6neJ1pkrfyZRM2nyYZ/PGzaxFZUVnY2VVJJsTYAXJsN82mdo3lyrWbTERzlpZZnmGxBZaFQMVFyLMN17X9ICaUy0v5Mu2bS5cMb3jZIzo4MeIrKis7myopZj1AC5MxMxEby2rWbTFY5y08szrD4gsKD6yoBPosLX4cQOozWmSt/Jl1zabLhiJvG2/ofMzzzDYcgVqgUkXC2LG28XsoPUZi+WlOcs4dLlzcaV3RTbc4Lrc9vNn8Zz8axpP4XqO6Pa38t2lwlchadUajwVgUJ7tXHwm9M1LcIlwzaLPije1eHtZMdnC0mYOp0rzZLXFgKhYaiOoaGJ7BM2yRXm0x6eckRtPHj7vru28Biedpo+krqF9JtcdhtNq260bueSnUtNe5sTZoQEBAQEBAQEBAQEBAQEBAQEDluSf0qP8AM1v2krcf+f1z83pdR/o+qvydSlk80qx2Iw7VatSq7ualRm0g6ANTE23bza/G8jeLVmZmVl+KZa0ilIiNoiO9stsZgCLc0R2ipUv96beLY+5zjpLU7+V7o+ik55gmy7FI1FiQAHQnja5DI1uPC3cZDyVnDfeFzp8sa3BMXjzT9XU0YMoPQw8iJZc3mZjaXL8KTl+Y2O5A+k/4VTgT3XU96yur/Sy7dnyelv8A3ek37fnH1+bqcsnmVT5Rcx0UFpA76zb/AKCWLeekeJkXVX2rt3rTorD18vXnlX4y2Ngst5rDKxHpVjrP0eCD2b/rTbTU6tN+9z6TzeEzTEcq8PqyZ3stTxVZatV2AWmF0rYcGY3JN/lcLdEzkwRe28tdPr74Mc0rHbvuJsZgALc0T2mpU/Bo8Wx9xPSWpn9Xuj6KttnsxTwypVoFgpcKVJvYkEgqePR09kjZ8EUjrVWfR+uvmtOPJzW3ZTE/lGFpvVAZrFGJAOrQWUE9e4+ZkrDbr0iZVWtx+BzzWvLnHrTaqBw3TshvsBAQEBAQEBAQEBAQEBAQEBAQOW5J/So/zNb9pK3H/n9c/N6XUf6Pqr8nT6tQKCzGwUEknoAFyTLGZ2ebiJmdoUDHbYYrEVObwKEA8DpDOR179yjv9shW1F7ztRe4+jsOKnXzz9PrL6MizmpveuUv0Guy+VMER4LPPOfex41oKeTTf1fVX9pcsr4dkXEVOcZkJB1M1he1rtvnDNS1PKndYaPPjyxM467RHmiPg61gfg6f0F+6JaV5PK5PKlTeUvLbrSrgcPzb9xuUPgbj6wkPV04RZb9EZ9pnFPpj5/fmT+yOY8/haTE3ZBof6SbrnvFj4zvgv1qRKBrsPgs0x2Txj1qZnROOzEUl9RWFPd0KlzUPt1b+6RMn9XNsuNP/AGuj68854+ueTpiKAAALACwHYJYvOTO/GVN2n2xalUNHDKGdTZnIuA3yVA4n8d1jImbU9WerVb6Po2MlfCZZ2ju+aPp4DOq4u1Rqd+uoKXlTFx4iadTUW7fk7zl6PxcIrv6t/i0NoMhxlGlzmIr611gaecqPvN7H0gB0TnlxXrXe0/FI0urwZMnVx02n0RHwW3k9/Q1/xH+9JWl/xqrpT/Yn0QsskK4gICAgICAgICAgICAgICAgfLwPNaqqKWchVUXJO4ADpMxMxEbyzWs2naObl+yl6uYq6jdrq1D2Ah7X8WA8ZXYfzZt/S9Lrf6ej6s90R8F82t1fkeJ08ebPsuNXleTc3+OVHodvGKb96scmL074gG3OHQR1lRe9vEi/eJH0e3HvWXTEW/JPZx9q+kyao3MOUHMKVasnNOH0UyrEbxfUTYHp8JW6q8Wtwel6Kw3x4568bby6Tgfg6f0F+6JY15PO5PKljzbAivRq0m+OpF+o8VPgQD4TF69asw2w5ZxZIvHY5rs5nbYMYtG3EodI6qqHSB5m/wBGV2LL4PrRP3L0Wr0sanqWj7rPH79Ka5Ncu+FxDdP5tCfAufbpHgZ20lOdpQ+l83GuKPTPyXuTVI5Xsw6rmK89a/OVRv8A7Q6gL+O7vtKzDtGXj53ptZEzo/yd0ex1SWbzKm8ouY0uZFEODU5xW0jeQAD63Vx6ZE1V46vV7Vv0Vhv4Twm3Dbm3eT39DX/Ef7030v8AjcelP9ifRCyyQriAgICAgICAgICAgICAgICBT9q9m8VXrith3VbU1X12RrhmO4gfO65EzYb2t1qytdFrMOLF4PJG/HflEodtj8xq2FWqCPn1nf2CxnLxfLPOfemfiOlpxpXj5oiFu2b2dp4RTY66jes5FuHQo6B/HVJWLDGOPOqtXrL6iePCI5QmKiBgQRcEWIPSDxBnZEiZid4c+zTYauj6sIwK3uoLaXXsB6e+4MgX0tonei9w9K47V6uaPnEvNLZTMq3o16xCdOus1T2Lex9oiNPltwtPvbT0hpcfHHXj6Ij3s+abAsebGGZbBDrNRmBZr8bKpAFpm+k5dVzw9LxxnLHo27I9q9YamVRFPFVA9gtJscIUtp3tMsky1UfaPYyrWrvVoNTVXsSGLA6rWa1lPGwPeTIeXTTa29VzpOk6YsUUvE8Ph7VsyfAChRpUh8RQCes8WPiSTJNK9WsQq8+WcuSbz2tybuSnbU7Gms7VcOVV29dG3Bj8oEcD7+zpiZtN1p61VtoukvBV6mSN47JRFHZrNj6JqMq9uIbT7FJ905Rhzct/el21uijj1d5/+YbtXYAijZHDViwJZrqoG+4UAEk8N58pvOk/Lwni4x0vvk3mNq93asey2VvhqApVCpYMxupJHpG44gSRhpNK7SrtbnrnyzevLgmJ1RSAgICAgICAgICAgICAgICAgICAgICAgICAgICAgICAgICAgICAgICAg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90" y="1561117"/>
            <a:ext cx="1879616" cy="14078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33" y="1749944"/>
            <a:ext cx="2702655" cy="10302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70" y="1674167"/>
            <a:ext cx="2386783" cy="990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01" y="2967111"/>
            <a:ext cx="3048000" cy="1495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2485" r="4081" b="3582"/>
          <a:stretch/>
        </p:blipFill>
        <p:spPr>
          <a:xfrm>
            <a:off x="3253945" y="4876800"/>
            <a:ext cx="1293341" cy="12768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38" y="5024695"/>
            <a:ext cx="2038350" cy="9810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29" y="4462536"/>
            <a:ext cx="1884148" cy="188414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97" y="3139581"/>
            <a:ext cx="1532882" cy="1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27181" y="3039762"/>
            <a:ext cx="5945187" cy="76555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 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9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>
                <a:cs typeface="Times New Roman" panose="02020603050405020304" pitchFamily="18" charset="0"/>
              </a:rPr>
              <a:t>н</a:t>
            </a:r>
            <a:r>
              <a:rPr lang="uk-UA" sz="2400" dirty="0" smtClean="0">
                <a:cs typeface="Times New Roman" panose="02020603050405020304" pitchFamily="18" charset="0"/>
              </a:rPr>
              <a:t>еобхідно </a:t>
            </a:r>
            <a:r>
              <a:rPr lang="uk-UA" sz="2400" dirty="0">
                <a:cs typeface="Times New Roman" panose="02020603050405020304" pitchFamily="18" charset="0"/>
              </a:rPr>
              <a:t>розробити програмний комплекс, </a:t>
            </a:r>
            <a:r>
              <a:rPr lang="uk-UA" sz="2400" dirty="0" smtClean="0">
                <a:cs typeface="Times New Roman" panose="02020603050405020304" pitchFamily="18" charset="0"/>
              </a:rPr>
              <a:t>для </a:t>
            </a:r>
            <a:r>
              <a:rPr lang="uk-UA" sz="2400" dirty="0" smtClean="0"/>
              <a:t>інтеграції </a:t>
            </a:r>
            <a:r>
              <a:rPr lang="uk-UA" sz="2400" dirty="0"/>
              <a:t>із системою «</a:t>
            </a:r>
            <a:r>
              <a:rPr lang="uk-UA" sz="2400" dirty="0" smtClean="0"/>
              <a:t>Магістраль» </a:t>
            </a:r>
            <a:r>
              <a:rPr lang="uk-UA" sz="2400" dirty="0"/>
              <a:t>для отримання  статистичних даних показників бортових систем локомотивів, а також наданні сервісів для доступу до отриманих даних та даних про стан </a:t>
            </a:r>
            <a:r>
              <a:rPr lang="uk-UA" sz="2400" dirty="0" smtClean="0"/>
              <a:t>сховища;</a:t>
            </a:r>
            <a:endParaRPr lang="en-US" sz="2400" dirty="0" smtClean="0"/>
          </a:p>
          <a:p>
            <a:pPr lvl="0"/>
            <a:r>
              <a:rPr lang="uk-UA" sz="2400" dirty="0" smtClean="0">
                <a:cs typeface="Times New Roman" panose="02020603050405020304" pitchFamily="18" charset="0"/>
              </a:rPr>
              <a:t>результатом </a:t>
            </a:r>
            <a:r>
              <a:rPr lang="uk-UA" sz="2400" dirty="0">
                <a:cs typeface="Times New Roman" panose="02020603050405020304" pitchFamily="18" charset="0"/>
              </a:rPr>
              <a:t>розробки повинна </a:t>
            </a:r>
            <a:r>
              <a:rPr lang="uk-UA" sz="2400" dirty="0" smtClean="0">
                <a:cs typeface="Times New Roman" panose="02020603050405020304" pitchFamily="18" charset="0"/>
              </a:rPr>
              <a:t>стати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cs typeface="Times New Roman" panose="02020603050405020304" pitchFamily="18" charset="0"/>
              </a:rPr>
              <a:t>система що </a:t>
            </a:r>
            <a:r>
              <a:rPr lang="uk-UA" sz="2400" dirty="0" smtClean="0"/>
              <a:t>спрощує отримання </a:t>
            </a:r>
            <a:r>
              <a:rPr lang="uk-UA" sz="2400" dirty="0"/>
              <a:t>показників бортових систем із системи «</a:t>
            </a:r>
            <a:r>
              <a:rPr lang="uk-UA" sz="2400" dirty="0" smtClean="0"/>
              <a:t>Магістраль» та керування статистичними </a:t>
            </a:r>
            <a:r>
              <a:rPr lang="uk-UA" sz="2400" dirty="0"/>
              <a:t>даними бортових систем </a:t>
            </a:r>
            <a:r>
              <a:rPr lang="uk-UA" sz="2400" dirty="0" smtClean="0"/>
              <a:t>локомотивів.</a:t>
            </a:r>
          </a:p>
          <a:p>
            <a:pPr marL="0" lv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Система «Магістраль»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400" dirty="0" smtClean="0"/>
              <a:t>Система </a:t>
            </a:r>
            <a:r>
              <a:rPr lang="uk-UA" sz="2400" dirty="0"/>
              <a:t>діагностування бортових систем локомотивів призначена для автоматичного контролю параметрів технічного стану систем, вузлів і агрегатів магістрального електровоза постійного струму ВЛ11М/6 і забезпечення відображення процесів управління електровозом при експлуатації і в умовах стаціонарного обслуговування.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системи «Магістраль»</a:t>
            </a:r>
            <a:endParaRPr lang="uk-UA" dirty="0"/>
          </a:p>
        </p:txBody>
      </p:sp>
      <p:pic>
        <p:nvPicPr>
          <p:cNvPr id="4" name="Объект 3" descr="2_Буксы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0327" y="1828800"/>
            <a:ext cx="6104586" cy="42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Недоліки: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в</a:t>
            </a:r>
            <a:r>
              <a:rPr lang="uk-UA" sz="2400" dirty="0" smtClean="0"/>
              <a:t>ідсутня можливість порівняння даних за обраний проміжок часу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с</a:t>
            </a:r>
            <a:r>
              <a:rPr lang="uk-UA" sz="2400" dirty="0" smtClean="0"/>
              <a:t>татистичні данні представлені лише за одним локомотивом;</a:t>
            </a:r>
            <a:endParaRPr lang="uk-UA" sz="2400" dirty="0" smtClean="0"/>
          </a:p>
          <a:p>
            <a:r>
              <a:rPr lang="uk-UA" sz="2400" dirty="0"/>
              <a:t>д</a:t>
            </a:r>
            <a:r>
              <a:rPr lang="uk-UA" sz="2400" dirty="0" smtClean="0"/>
              <a:t>анні зберігаються на файловій системі у вигляді бінарного файлу;</a:t>
            </a:r>
          </a:p>
          <a:p>
            <a:r>
              <a:rPr lang="uk-UA" sz="2400" dirty="0"/>
              <a:t>в</a:t>
            </a:r>
            <a:r>
              <a:rPr lang="uk-UA" sz="2400" dirty="0" smtClean="0"/>
              <a:t>ідсутня структурованість в зберіганні даних.</a:t>
            </a:r>
            <a:endParaRPr lang="uk-UA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 розробленої системи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збереження статистичних даних до реляційної БД;</a:t>
            </a:r>
          </a:p>
          <a:p>
            <a:r>
              <a:rPr lang="uk-UA" sz="2400" dirty="0" smtClean="0"/>
              <a:t>надання </a:t>
            </a:r>
            <a:r>
              <a:rPr lang="uk-UA" sz="2400" dirty="0" smtClean="0"/>
              <a:t>програмних інтерфейсів для доступу до </a:t>
            </a:r>
            <a:r>
              <a:rPr lang="uk-UA" sz="2400" dirty="0" smtClean="0"/>
              <a:t>даних</a:t>
            </a:r>
            <a:r>
              <a:rPr lang="uk-UA" sz="2400" dirty="0" smtClean="0"/>
              <a:t>;</a:t>
            </a:r>
            <a:endParaRPr lang="uk-UA" sz="2400" dirty="0" smtClean="0"/>
          </a:p>
          <a:p>
            <a:r>
              <a:rPr lang="uk-UA" sz="2400" dirty="0"/>
              <a:t>ведення обліку завантаження </a:t>
            </a:r>
            <a:r>
              <a:rPr lang="uk-UA" sz="2400" dirty="0" smtClean="0"/>
              <a:t>інформації.</a:t>
            </a:r>
            <a:endParaRPr lang="uk-UA" sz="2400" dirty="0"/>
          </a:p>
          <a:p>
            <a:endParaRPr lang="uk-UA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Варіанти використання</a:t>
            </a: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30" y="1704889"/>
            <a:ext cx="8421065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системи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85" y="2303449"/>
            <a:ext cx="8328454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серверу додатків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16" y="2263431"/>
            <a:ext cx="4386691" cy="37831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362</TotalTime>
  <Words>215</Words>
  <Application>Microsoft Office PowerPoint</Application>
  <PresentationFormat>Широкоэкранный</PresentationFormat>
  <Paragraphs>40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Модуль інтеграції даних систем аналізу показників бортових систем  діагностування локомотивів </vt:lpstr>
      <vt:lpstr>Постановка задачі</vt:lpstr>
      <vt:lpstr>Система «Магістраль»</vt:lpstr>
      <vt:lpstr>Інтерфейс системи «Магістраль»</vt:lpstr>
      <vt:lpstr>Недоліки:</vt:lpstr>
      <vt:lpstr>Призначення розробленої системи</vt:lpstr>
      <vt:lpstr>Варіанти використання</vt:lpstr>
      <vt:lpstr>Архітектура системи</vt:lpstr>
      <vt:lpstr>Архітектура серверу додатків</vt:lpstr>
      <vt:lpstr>Фрагмент діаграми класів</vt:lpstr>
      <vt:lpstr>Схема бази даних</vt:lpstr>
      <vt:lpstr>Використані технології</vt:lpstr>
      <vt:lpstr>Дякую за увагу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21</cp:revision>
  <dcterms:created xsi:type="dcterms:W3CDTF">2014-06-18T07:22:40Z</dcterms:created>
  <dcterms:modified xsi:type="dcterms:W3CDTF">2014-06-18T23:39:44Z</dcterms:modified>
</cp:coreProperties>
</file>