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0" r:id="rId3"/>
    <p:sldId id="322" r:id="rId5"/>
    <p:sldId id="323" r:id="rId6"/>
    <p:sldId id="493" r:id="rId7"/>
    <p:sldId id="494" r:id="rId8"/>
    <p:sldId id="495" r:id="rId9"/>
    <p:sldId id="300" r:id="rId10"/>
    <p:sldId id="489" r:id="rId11"/>
    <p:sldId id="496" r:id="rId12"/>
    <p:sldId id="490" r:id="rId13"/>
    <p:sldId id="324" r:id="rId14"/>
    <p:sldId id="463" r:id="rId15"/>
    <p:sldId id="497" r:id="rId16"/>
    <p:sldId id="498" r:id="rId17"/>
    <p:sldId id="499" r:id="rId18"/>
    <p:sldId id="325" r:id="rId19"/>
    <p:sldId id="336" r:id="rId20"/>
    <p:sldId id="334" r:id="rId21"/>
    <p:sldId id="503" r:id="rId22"/>
    <p:sldId id="304" r:id="rId23"/>
    <p:sldId id="501" r:id="rId24"/>
    <p:sldId id="308" r:id="rId25"/>
    <p:sldId id="502" r:id="rId26"/>
    <p:sldId id="326" r:id="rId27"/>
    <p:sldId id="321" r:id="rId28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7F7F7F"/>
    <a:srgbClr val="696969"/>
    <a:srgbClr val="404040"/>
    <a:srgbClr val="D9D9D9"/>
    <a:srgbClr val="BFBFBF"/>
    <a:srgbClr val="F7F7F7"/>
    <a:srgbClr val="595959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58" y="792"/>
      </p:cViewPr>
      <p:guideLst>
        <p:guide orient="horz" pos="21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CF60-13D2-4829-93DF-B5F5E13398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slide-0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2" name="Shape 662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3" name="Shape 663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4" name="Shape 66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6" name="Shape 6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5586198" y="0"/>
            <a:ext cx="6605802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</a:fld>
            <a:r>
              <a:rPr sz="1400"/>
              <a:t>￼</a:t>
            </a:r>
            <a:endParaRPr sz="1400"/>
          </a:p>
        </p:txBody>
      </p:sp>
      <p:pic>
        <p:nvPicPr>
          <p:cNvPr id="30" name="pasted-image.pdf"/>
          <p:cNvPicPr>
            <a:picLocks noChangeAspect="1"/>
          </p:cNvPicPr>
          <p:nvPr userDrawn="1"/>
        </p:nvPicPr>
        <p:blipFill>
          <a:blip r:embed="rId2" cstate="screen"/>
          <a:srcRect l="15193" t="6006" r="15193" b="3060"/>
          <a:stretch>
            <a:fillRect/>
          </a:stretch>
        </p:blipFill>
        <p:spPr>
          <a:xfrm>
            <a:off x="0" y="0"/>
            <a:ext cx="5080001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080001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</a:fld>
            <a:r>
              <a:rPr sz="1400"/>
              <a:t>￼</a:t>
            </a:r>
            <a:endParaRPr sz="1400"/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6" name="Picture Placeholder 3"/>
          <p:cNvSpPr txBox="1"/>
          <p:nvPr userDrawn="1"/>
        </p:nvSpPr>
        <p:spPr>
          <a:xfrm>
            <a:off x="8010154" y="1091243"/>
            <a:ext cx="1760730" cy="174651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accent1">
                <a:lumMod val="40000"/>
                <a:lumOff val="6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marL="366395" marR="0" indent="-366395" algn="ctr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16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Titillium" charset="0"/>
                <a:ea typeface="Titillium" charset="0"/>
                <a:cs typeface="Titillium" charset="0"/>
                <a:sym typeface="Montserrat Light"/>
              </a:defRPr>
            </a:lvl1pPr>
            <a:lvl2pPr marL="1001395" marR="0" indent="-366395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636395" marR="0" indent="-366395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271395" marR="0" indent="-366395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906395" marR="0" indent="-366395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4165580" marR="0" indent="-10990580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14800580" marR="0" indent="-10990580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15435580" marR="0" indent="-10990580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16070580" marR="0" indent="-10990580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hangingPunct="1"/>
            <a:r>
              <a:rPr lang="en-US" sz="800"/>
              <a:t>Insert Image</a:t>
            </a:r>
            <a:endParaRPr lang="en-US" sz="80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7965847" y="1039830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</a:fld>
            <a:r>
              <a:rPr sz="1400"/>
              <a:t>￼</a:t>
            </a:r>
            <a:endParaRPr sz="1400"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8" name="Shape 39"/>
          <p:cNvSpPr>
            <a:spLocks noGrp="1"/>
          </p:cNvSpPr>
          <p:nvPr>
            <p:ph type="pic" sz="quarter" idx="14" hasCustomPrompt="1"/>
          </p:nvPr>
        </p:nvSpPr>
        <p:spPr>
          <a:xfrm>
            <a:off x="8928000" y="1016745"/>
            <a:ext cx="3264000" cy="4824511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>
                <a:effectLst>
                  <a:glow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</a:fld>
            <a:r>
              <a:rPr sz="1400"/>
              <a:t>￼</a:t>
            </a:r>
            <a:endParaRPr sz="1400"/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5364004" y="2691985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7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9187946" y="26754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</a:fld>
            <a:r>
              <a:rPr sz="1400"/>
              <a:t>￼</a:t>
            </a:r>
            <a:endParaRPr sz="1400"/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6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646096" y="1972239"/>
            <a:ext cx="2914988" cy="2922451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</a:fld>
            <a:r>
              <a:rPr sz="1400"/>
              <a:t>￼</a:t>
            </a:r>
            <a:endParaRPr sz="1400"/>
          </a:p>
        </p:txBody>
      </p:sp>
      <p:sp>
        <p:nvSpPr>
          <p:cNvPr id="245" name="Shape 2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1546223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177169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8808115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</a:fld>
            <a:r>
              <a:rPr sz="1400"/>
              <a:t>￼</a:t>
            </a:r>
            <a:endParaRPr sz="1400"/>
          </a:p>
        </p:txBody>
      </p:sp>
      <p:sp>
        <p:nvSpPr>
          <p:cNvPr id="499" name="Shape 4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612968" y="-119412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</a:fld>
            <a:r>
              <a:rPr sz="1400"/>
              <a:t>￼</a:t>
            </a:r>
            <a:endParaRPr sz="1400"/>
          </a:p>
        </p:txBody>
      </p:sp>
      <p:sp>
        <p:nvSpPr>
          <p:cNvPr id="677" name="Shape 6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4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7814226" y="2845810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9490301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6125793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</a:fld>
            <a:r>
              <a:rPr sz="1400"/>
              <a:t>￼</a:t>
            </a:r>
            <a:endParaRPr sz="1400"/>
          </a:p>
        </p:txBody>
      </p:sp>
      <p:sp>
        <p:nvSpPr>
          <p:cNvPr id="688" name="Shape 6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7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4668618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648679" y="1634644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2300353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</a:fld>
            <a:r>
              <a:rPr sz="1400"/>
              <a:t>￼</a:t>
            </a:r>
            <a:endParaRPr sz="1400"/>
          </a:p>
        </p:txBody>
      </p:sp>
      <p:sp>
        <p:nvSpPr>
          <p:cNvPr id="702" name="Shape 7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0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5834394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1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7452544" y="388586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2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192520" y="59258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3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7476257" y="59865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4" name="Shape 674"/>
          <p:cNvSpPr>
            <a:spLocks noGrp="1"/>
          </p:cNvSpPr>
          <p:nvPr>
            <p:ph type="pic" sz="quarter" idx="24" hasCustomPrompt="1"/>
          </p:nvPr>
        </p:nvSpPr>
        <p:spPr>
          <a:xfrm>
            <a:off x="9098158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</a:fld>
            <a:r>
              <a:rPr sz="1400"/>
              <a:t>￼</a:t>
            </a:r>
            <a:endParaRPr sz="1400"/>
          </a:p>
        </p:txBody>
      </p:sp>
      <p:sp>
        <p:nvSpPr>
          <p:cNvPr id="710" name="Shape 710"/>
          <p:cNvSpPr>
            <a:spLocks noGrp="1"/>
          </p:cNvSpPr>
          <p:nvPr>
            <p:ph type="pic" sz="half" idx="13" hasCustomPrompt="1"/>
          </p:nvPr>
        </p:nvSpPr>
        <p:spPr>
          <a:xfrm>
            <a:off x="1017538" y="1101824"/>
            <a:ext cx="4572596" cy="47367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11" name="Shape 7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</a:fld>
            <a:r>
              <a:rPr sz="1400"/>
              <a:t>￼</a:t>
            </a:r>
            <a:endParaRPr sz="1400"/>
          </a:p>
        </p:txBody>
      </p:sp>
      <p:sp>
        <p:nvSpPr>
          <p:cNvPr id="853" name="Shape 8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-1591557" y="1012081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</a:fld>
            <a:r>
              <a:rPr sz="1400"/>
              <a:t>￼</a:t>
            </a:r>
            <a:endParaRPr sz="1400"/>
          </a:p>
        </p:txBody>
      </p:sp>
      <p:sp>
        <p:nvSpPr>
          <p:cNvPr id="861" name="Shape 86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862" name="Shape 862"/>
          <p:cNvSpPr>
            <a:spLocks noGrp="1"/>
          </p:cNvSpPr>
          <p:nvPr>
            <p:ph type="pic" idx="13" hasCustomPrompt="1"/>
          </p:nvPr>
        </p:nvSpPr>
        <p:spPr>
          <a:xfrm>
            <a:off x="6096000" y="-4341"/>
            <a:ext cx="6097489" cy="686663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63" name="Shape 8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325228" y="456966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hyperlink" Target="https://modao.cc/app/6f036d7120ca1a034666dceb1774afeab02fc26e?simulator_type=device&amp;sticky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hyperlink" Target="http://localhost:8080" TargetMode="External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hyperlink" Target="https://modao.cc/app/6f036d7120ca1a034666dceb1774afeab02fc26e?simulator_type=device&amp;stick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134502" y="-297667"/>
            <a:ext cx="8365503" cy="7453192"/>
          </a:xfrm>
          <a:prstGeom prst="rect">
            <a:avLst/>
          </a:prstGeom>
          <a:blipFill dpi="0" rotWithShape="1">
            <a:blip r:embed="rId1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文本框 155"/>
          <p:cNvSpPr txBox="1"/>
          <p:nvPr/>
        </p:nvSpPr>
        <p:spPr>
          <a:xfrm>
            <a:off x="1383857" y="2166257"/>
            <a:ext cx="3605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2020</a:t>
            </a:r>
            <a:endParaRPr lang="zh-CN" altLang="en-US" sz="6000" spc="3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1374404" y="3164289"/>
            <a:ext cx="685659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>
                <a:solidFill>
                  <a:schemeClr val="bg1">
                    <a:lumMod val="5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问卷调查平台</a:t>
            </a:r>
            <a:endParaRPr lang="zh-CN" altLang="en-US" sz="4400" b="1" dirty="0">
              <a:solidFill>
                <a:schemeClr val="bg1">
                  <a:lumMod val="50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14816016">
            <a:off x="3388101" y="2056639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 rot="5669900">
            <a:off x="540212" y="4862505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图片包含 户外艺术系列&#10;&#10;已生成高可信度的说明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12564080">
            <a:off x="8926260" y="2041232"/>
            <a:ext cx="4319990" cy="5083530"/>
          </a:xfrm>
          <a:prstGeom prst="rect">
            <a:avLst/>
          </a:prstGeom>
        </p:spPr>
      </p:pic>
      <p:pic>
        <p:nvPicPr>
          <p:cNvPr id="122" name="图片 121" descr="图片包含 户外艺术系列&#10;&#10;已生成高可信度的说明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 rot="14326105">
            <a:off x="8653712" y="-1552683"/>
            <a:ext cx="3388883" cy="4281584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494922" y="3939564"/>
            <a:ext cx="79742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80426" y="4005118"/>
            <a:ext cx="6575928" cy="79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组长：杨伟程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组员：孙博、张炳元、唐槺棣、韦宏晟、汤铭峰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7376039" y="2695091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7759497" y="2536164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8338599" y="2036484"/>
            <a:ext cx="830007" cy="531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6096002" y="3126188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38" idx="6"/>
          </p:cNvCxnSpPr>
          <p:nvPr/>
        </p:nvCxnSpPr>
        <p:spPr>
          <a:xfrm flipV="1">
            <a:off x="3458899" y="3397943"/>
            <a:ext cx="1277462" cy="320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4" idx="6"/>
          </p:cNvCxnSpPr>
          <p:nvPr/>
        </p:nvCxnSpPr>
        <p:spPr>
          <a:xfrm>
            <a:off x="2647765" y="3423497"/>
            <a:ext cx="748340" cy="2823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4750593" y="3414667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619211" y="3346326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458858" y="2373867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1" idx="2"/>
          </p:cNvCxnSpPr>
          <p:nvPr/>
        </p:nvCxnSpPr>
        <p:spPr>
          <a:xfrm>
            <a:off x="8796303" y="3718142"/>
            <a:ext cx="823949" cy="66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21" idx="6"/>
          </p:cNvCxnSpPr>
          <p:nvPr/>
        </p:nvCxnSpPr>
        <p:spPr>
          <a:xfrm flipV="1">
            <a:off x="8115302" y="3718142"/>
            <a:ext cx="538199" cy="694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7353302" y="3445058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043941" y="1981982"/>
            <a:ext cx="714925" cy="452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4426138" y="2040891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859842" y="2128256"/>
            <a:ext cx="510834" cy="218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 flipH="1">
            <a:off x="9168606" y="19467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82448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8653501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139151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7844121" y="1907025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10293810" y="2872020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7659991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493061" y="3747251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8695659" y="46015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6370676" y="22751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6939444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7066444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6472276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7991605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7177565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7634479" y="4808572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9273325" y="2936236"/>
            <a:ext cx="258343" cy="25834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H="1">
            <a:off x="1948919" y="3122533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6175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316097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821120" y="22263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830447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4281681" y="166351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816379" y="133044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273017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468373" y="333380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737953" y="200636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018220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891220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497322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946298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328345" y="3001170"/>
            <a:ext cx="189366" cy="1893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684799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881794" y="410723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5953829" y="1074394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058042" y="383748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5931590" y="318405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6566517" y="3001281"/>
            <a:ext cx="214413" cy="21441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flipH="1">
            <a:off x="6216884" y="4761535"/>
            <a:ext cx="218908" cy="2189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7039536" y="1481082"/>
            <a:ext cx="208552" cy="2085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>
            <a:endCxn id="40" idx="3"/>
          </p:cNvCxnSpPr>
          <p:nvPr/>
        </p:nvCxnSpPr>
        <p:spPr>
          <a:xfrm flipV="1">
            <a:off x="2953195" y="1596930"/>
            <a:ext cx="898165" cy="6520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3" idx="0"/>
            <a:endCxn id="40" idx="5"/>
          </p:cNvCxnSpPr>
          <p:nvPr/>
        </p:nvCxnSpPr>
        <p:spPr>
          <a:xfrm flipH="1" flipV="1">
            <a:off x="3952336" y="1596930"/>
            <a:ext cx="410377" cy="945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-39370" y="-5715"/>
            <a:ext cx="12192000" cy="6858000"/>
          </a:xfrm>
          <a:prstGeom prst="rect">
            <a:avLst/>
          </a:prstGeom>
          <a:solidFill>
            <a:srgbClr val="ECECE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>
            <a:off x="767557" y="271524"/>
            <a:ext cx="3385350" cy="612864"/>
            <a:chOff x="767557" y="271524"/>
            <a:chExt cx="3385350" cy="612864"/>
          </a:xfrm>
        </p:grpSpPr>
        <p:sp>
          <p:nvSpPr>
            <p:cNvPr id="84" name="文本框 83"/>
            <p:cNvSpPr txBox="1"/>
            <p:nvPr/>
          </p:nvSpPr>
          <p:spPr>
            <a:xfrm>
              <a:off x="857590" y="377795"/>
              <a:ext cx="329531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原型设计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86" name="矩形: 圆角 85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865505" y="776605"/>
            <a:ext cx="11153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链接：</a:t>
            </a:r>
            <a:r>
              <a:rPr lang="zh-CN" altLang="en-US" sz="1400">
                <a:hlinkClick r:id="rId1" action="ppaction://hlinkfile"/>
              </a:rPr>
              <a:t>https://modao.cc/app/6f036d7120ca1a034666dceb1774afeab02fc26e?simulator_type=device&amp;sticky</a:t>
            </a:r>
            <a:endParaRPr lang="zh-CN" altLang="en-US" sz="1400">
              <a:hlinkClick r:id="rId1" action="ppaction://hlinkfile"/>
            </a:endParaRPr>
          </a:p>
          <a:p>
            <a:endParaRPr lang="zh-CN" altLang="en-US" sz="1400"/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495" y="1114425"/>
            <a:ext cx="7524750" cy="56007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/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zh-CN" altLang="en-US" sz="8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33800" y="2847439"/>
            <a:ext cx="4724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/>
              <a:t>概要设计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933450" y="3924300"/>
            <a:ext cx="10325100" cy="1619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  <a:endParaRPr lang="en-US" altLang="zh-CN" sz="160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zh-CN" altLang="en-US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33413" y="934085"/>
            <a:ext cx="4572597" cy="2035175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76640" y="472158"/>
            <a:ext cx="2063690" cy="46037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rPr>
              <a:t>项目整体结构</a:t>
            </a:r>
            <a:endParaRPr lang="zh-CN" altLang="en-US" sz="2400">
              <a:solidFill>
                <a:prstClr val="white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1" name="椭圆 30"/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2754630" y="1395730"/>
          <a:ext cx="6502400" cy="4838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9550"/>
                <a:gridCol w="3740785"/>
                <a:gridCol w="1282065"/>
              </a:tblGrid>
              <a:tr h="8712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</a:t>
                      </a:r>
                      <a:r>
                        <a:rPr lang="en-US" sz="1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ID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需求名称</a:t>
                      </a:r>
                      <a:endParaRPr lang="en-US" altLang="en-US" sz="14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需求分级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3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问卷管理列表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79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问卷新建及编辑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删除问卷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6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发布问卷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2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问卷填写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查看数据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7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留言板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1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预览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</a:t>
                      </a:r>
                      <a:endParaRPr lang="en-US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33413" y="932815"/>
            <a:ext cx="4572597" cy="2035175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76640" y="472158"/>
            <a:ext cx="2063690" cy="46037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rPr>
              <a:t>数据库设计</a:t>
            </a:r>
            <a:endParaRPr lang="zh-CN" altLang="en-US" sz="2400">
              <a:solidFill>
                <a:prstClr val="white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1" name="椭圆 30"/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922655"/>
            <a:ext cx="5634990" cy="5892165"/>
          </a:xfrm>
          <a:prstGeom prst="rect">
            <a:avLst/>
          </a:prstGeom>
        </p:spPr>
      </p:pic>
      <p:sp>
        <p:nvSpPr>
          <p:cNvPr id="135" name="矩形 134"/>
          <p:cNvSpPr/>
          <p:nvPr/>
        </p:nvSpPr>
        <p:spPr>
          <a:xfrm>
            <a:off x="6956775" y="922609"/>
            <a:ext cx="5338672" cy="414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问卷标题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6952965" y="1725381"/>
            <a:ext cx="5338672" cy="414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发布状态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956775" y="2536476"/>
            <a:ext cx="5338672" cy="414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截止时间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461476" y="554389"/>
            <a:ext cx="1569891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p>
            <a:r>
              <a:rPr lang="en-US" altLang="zh-CN" b="1" spc="300">
                <a:solidFill>
                  <a:schemeClr val="bg1"/>
                </a:solidFill>
              </a:rPr>
              <a:t>title</a:t>
            </a:r>
            <a:endParaRPr lang="en-US" altLang="zh-CN" b="1" spc="300">
              <a:solidFill>
                <a:schemeClr val="bg1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461476" y="1336534"/>
            <a:ext cx="1569891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p>
            <a:r>
              <a:rPr lang="en-US" altLang="zh-CN" b="1" spc="300">
                <a:solidFill>
                  <a:schemeClr val="bg1"/>
                </a:solidFill>
              </a:rPr>
              <a:t>status</a:t>
            </a:r>
            <a:endParaRPr lang="en-US" altLang="zh-CN" b="1" spc="300">
              <a:solidFill>
                <a:schemeClr val="bg1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461476" y="2138999"/>
            <a:ext cx="1569891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p>
            <a:r>
              <a:rPr lang="en-US" altLang="zh-CN" b="1" spc="300">
                <a:solidFill>
                  <a:schemeClr val="bg1"/>
                </a:solidFill>
              </a:rPr>
              <a:t>deadline</a:t>
            </a:r>
            <a:endParaRPr lang="en-US" altLang="zh-CN" b="1" spc="30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32265" y="3383869"/>
            <a:ext cx="5338672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所有问题包括答案</a:t>
            </a:r>
            <a:endParaRPr lang="zh-CN" altLang="zh-CN" sz="14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61760" y="3077210"/>
            <a:ext cx="170053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en-US" altLang="zh-CN" b="1" spc="300">
                <a:solidFill>
                  <a:schemeClr val="bg1"/>
                </a:solidFill>
              </a:rPr>
              <a:t>questions</a:t>
            </a:r>
            <a:endParaRPr lang="en-US" altLang="zh-CN" b="1" spc="3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52966" y="3941939"/>
            <a:ext cx="1569891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zh-CN" altLang="en-US" b="1" spc="300">
                <a:solidFill>
                  <a:schemeClr val="bg1"/>
                </a:solidFill>
              </a:rPr>
              <a:t>类型</a:t>
            </a:r>
            <a:endParaRPr lang="zh-CN" altLang="en-US" b="1" spc="30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56776" y="4520884"/>
            <a:ext cx="1569891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zh-CN" altLang="en-US" b="1" spc="300">
                <a:solidFill>
                  <a:schemeClr val="bg1"/>
                </a:solidFill>
              </a:rPr>
              <a:t>问题内容</a:t>
            </a:r>
            <a:endParaRPr lang="zh-CN" altLang="en-US" b="1" spc="30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952966" y="5097464"/>
            <a:ext cx="1569891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p>
            <a:r>
              <a:rPr lang="zh-CN" altLang="zh-CN" b="1" spc="300">
                <a:solidFill>
                  <a:schemeClr val="bg1"/>
                </a:solidFill>
              </a:rPr>
              <a:t>选项内容</a:t>
            </a:r>
            <a:endParaRPr lang="zh-CN" altLang="zh-CN" b="1" spc="3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952966" y="5675314"/>
            <a:ext cx="1569891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zh-CN" altLang="en-US" b="1" spc="300">
                <a:solidFill>
                  <a:schemeClr val="bg1"/>
                </a:solidFill>
              </a:rPr>
              <a:t>答案内容</a:t>
            </a:r>
            <a:endParaRPr lang="zh-CN" altLang="en-US" b="1" spc="30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04865" y="609600"/>
            <a:ext cx="15240" cy="554863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904230" y="0"/>
            <a:ext cx="2394585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p>
            <a:r>
              <a:rPr lang="en-US" altLang="zh-CN" b="1" spc="300">
                <a:solidFill>
                  <a:schemeClr val="bg1"/>
                </a:solidFill>
              </a:rPr>
              <a:t>questionnaire</a:t>
            </a:r>
            <a:endParaRPr lang="en-US" altLang="zh-CN" b="1" spc="300">
              <a:solidFill>
                <a:schemeClr val="bg1"/>
              </a:solidFill>
            </a:endParaRPr>
          </a:p>
        </p:txBody>
      </p:sp>
      <p:cxnSp>
        <p:nvCxnSpPr>
          <p:cNvPr id="7" name="直接箭头连接符 6"/>
          <p:cNvCxnSpPr>
            <a:stCxn id="9" idx="1"/>
          </p:cNvCxnSpPr>
          <p:nvPr/>
        </p:nvCxnSpPr>
        <p:spPr>
          <a:xfrm flipH="1" flipV="1">
            <a:off x="9347200" y="4210685"/>
            <a:ext cx="1106805" cy="1263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9361805" y="2574290"/>
            <a:ext cx="1129665" cy="8096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454005" y="4152900"/>
            <a:ext cx="170053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p>
            <a:r>
              <a:rPr lang="en-US" altLang="zh-CN" b="1" spc="300">
                <a:solidFill>
                  <a:schemeClr val="bg1"/>
                </a:solidFill>
              </a:rPr>
              <a:t>userName</a:t>
            </a:r>
            <a:endParaRPr lang="en-US" altLang="zh-CN" b="1" spc="3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491470" y="3244850"/>
            <a:ext cx="170053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en-US" altLang="zh-CN" b="1" spc="300">
                <a:solidFill>
                  <a:schemeClr val="bg1"/>
                </a:solidFill>
              </a:rPr>
              <a:t>passWord</a:t>
            </a:r>
            <a:endParaRPr lang="en-US" altLang="zh-CN" b="1" spc="300">
              <a:solidFill>
                <a:schemeClr val="bg1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9360535" y="554355"/>
            <a:ext cx="15240" cy="554863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5904230" y="527685"/>
            <a:ext cx="3415030" cy="14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030595" y="6126480"/>
            <a:ext cx="3415030" cy="14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33413" y="934085"/>
            <a:ext cx="4572597" cy="2035175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76640" y="472158"/>
            <a:ext cx="2063690" cy="46037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rPr>
              <a:t>技术选型</a:t>
            </a:r>
            <a:endParaRPr lang="zh-CN" altLang="en-US" sz="2400">
              <a:solidFill>
                <a:prstClr val="white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1" name="椭圆 30"/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449070" y="1411605"/>
            <a:ext cx="83286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产品原型设计：墨刀</a:t>
            </a:r>
            <a:endParaRPr lang="zh-CN" altLang="en-US" sz="2400"/>
          </a:p>
          <a:p>
            <a:r>
              <a:rPr lang="zh-CN" altLang="en-US" sz="2400"/>
              <a:t>项目管理：Excel</a:t>
            </a:r>
            <a:endParaRPr lang="zh-CN" altLang="en-US" sz="2400"/>
          </a:p>
          <a:p>
            <a:r>
              <a:rPr lang="zh-CN" altLang="en-US" sz="2400"/>
              <a:t>前端基础：HTML / CSS / JS </a:t>
            </a:r>
            <a:endParaRPr lang="zh-CN" altLang="en-US" sz="2400"/>
          </a:p>
          <a:p>
            <a:r>
              <a:rPr lang="zh-CN" altLang="en-US" sz="2400"/>
              <a:t>代码管理: Git</a:t>
            </a:r>
            <a:endParaRPr lang="zh-CN" altLang="en-US" sz="2400"/>
          </a:p>
          <a:p>
            <a:r>
              <a:rPr lang="zh-CN" altLang="en-US" sz="2400"/>
              <a:t>包管理: npm</a:t>
            </a:r>
            <a:endParaRPr lang="zh-CN" altLang="en-US" sz="2400"/>
          </a:p>
          <a:p>
            <a:r>
              <a:rPr lang="zh-CN" altLang="en-US" sz="2400"/>
              <a:t>脚手架 / 打包工具：</a:t>
            </a:r>
            <a:r>
              <a:rPr lang="en-US" altLang="zh-CN" sz="2400"/>
              <a:t>vue-cli3</a:t>
            </a:r>
            <a:endParaRPr lang="zh-CN" altLang="en-US" sz="2400"/>
          </a:p>
          <a:p>
            <a:r>
              <a:rPr lang="zh-CN" altLang="en-US" sz="2400"/>
              <a:t>视图框架</a:t>
            </a:r>
            <a:r>
              <a:rPr lang="en-US" altLang="zh-CN" sz="2400"/>
              <a:t>: </a:t>
            </a:r>
            <a:r>
              <a:rPr lang="zh-CN" altLang="en-US" sz="2400"/>
              <a:t>Vue </a:t>
            </a:r>
            <a:endParaRPr lang="zh-CN" altLang="en-US" sz="2400"/>
          </a:p>
          <a:p>
            <a:r>
              <a:rPr lang="zh-CN" altLang="en-US" sz="2400"/>
              <a:t>视图组件库：</a:t>
            </a:r>
            <a:r>
              <a:rPr lang="en-US" altLang="zh-CN" sz="2400"/>
              <a:t>element-ui</a:t>
            </a:r>
            <a:endParaRPr lang="zh-CN" altLang="en-US" sz="2400"/>
          </a:p>
          <a:p>
            <a:r>
              <a:rPr lang="zh-CN" altLang="en-US" sz="2400"/>
              <a:t>服务端技术：字节跳动轻服务</a:t>
            </a:r>
            <a:endParaRPr lang="zh-CN" altLang="en-US" sz="240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7376039" y="2695091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7759497" y="2536164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8338599" y="2036484"/>
            <a:ext cx="830007" cy="531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6096002" y="3126188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38" idx="6"/>
          </p:cNvCxnSpPr>
          <p:nvPr/>
        </p:nvCxnSpPr>
        <p:spPr>
          <a:xfrm flipV="1">
            <a:off x="3458899" y="3397943"/>
            <a:ext cx="1277462" cy="320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4" idx="6"/>
          </p:cNvCxnSpPr>
          <p:nvPr/>
        </p:nvCxnSpPr>
        <p:spPr>
          <a:xfrm>
            <a:off x="2647765" y="3423497"/>
            <a:ext cx="748340" cy="2823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4750593" y="3414667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619211" y="3346326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458858" y="2373867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1" idx="2"/>
          </p:cNvCxnSpPr>
          <p:nvPr/>
        </p:nvCxnSpPr>
        <p:spPr>
          <a:xfrm>
            <a:off x="8796303" y="3718142"/>
            <a:ext cx="823949" cy="66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21" idx="6"/>
          </p:cNvCxnSpPr>
          <p:nvPr/>
        </p:nvCxnSpPr>
        <p:spPr>
          <a:xfrm flipV="1">
            <a:off x="8115302" y="3718142"/>
            <a:ext cx="538199" cy="694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7353302" y="3445058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043941" y="1981982"/>
            <a:ext cx="714925" cy="452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4426138" y="2040891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859842" y="2128256"/>
            <a:ext cx="510834" cy="218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 flipH="1">
            <a:off x="9168606" y="19467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82448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8653501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139151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7844121" y="1907025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10293810" y="2872020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7659991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493061" y="3747251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8695659" y="46015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6370676" y="22751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6939444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7066444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6472276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7991605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7177565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7634479" y="4808572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9273325" y="2936236"/>
            <a:ext cx="258343" cy="25834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H="1">
            <a:off x="1948919" y="3122533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6175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316097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821120" y="22263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830447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4281681" y="166351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816379" y="133044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273017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468373" y="333380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737953" y="200636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018220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891220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497322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946298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328345" y="3001170"/>
            <a:ext cx="189366" cy="1893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684799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881794" y="410723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5953829" y="1074394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058042" y="383748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5931590" y="318405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6566517" y="3001281"/>
            <a:ext cx="214413" cy="21441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flipH="1">
            <a:off x="6216884" y="4761535"/>
            <a:ext cx="218908" cy="2189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7039536" y="1481082"/>
            <a:ext cx="208552" cy="2085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>
            <a:endCxn id="40" idx="3"/>
          </p:cNvCxnSpPr>
          <p:nvPr/>
        </p:nvCxnSpPr>
        <p:spPr>
          <a:xfrm flipV="1">
            <a:off x="2953195" y="1596930"/>
            <a:ext cx="898165" cy="6520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3" idx="0"/>
            <a:endCxn id="40" idx="5"/>
          </p:cNvCxnSpPr>
          <p:nvPr/>
        </p:nvCxnSpPr>
        <p:spPr>
          <a:xfrm flipH="1" flipV="1">
            <a:off x="3952336" y="1596930"/>
            <a:ext cx="410377" cy="945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0" y="-5715"/>
            <a:ext cx="12192000" cy="6858000"/>
          </a:xfrm>
          <a:prstGeom prst="rect">
            <a:avLst/>
          </a:prstGeom>
          <a:solidFill>
            <a:srgbClr val="ECECE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Freeform 21"/>
          <p:cNvSpPr/>
          <p:nvPr/>
        </p:nvSpPr>
        <p:spPr bwMode="auto">
          <a:xfrm>
            <a:off x="4601565" y="4301457"/>
            <a:ext cx="1441449" cy="1284816"/>
          </a:xfrm>
          <a:custGeom>
            <a:avLst/>
            <a:gdLst>
              <a:gd name="T0" fmla="*/ 0 w 288"/>
              <a:gd name="T1" fmla="*/ 91 h 257"/>
              <a:gd name="T2" fmla="*/ 288 w 288"/>
              <a:gd name="T3" fmla="*/ 257 h 257"/>
              <a:gd name="T4" fmla="*/ 288 w 288"/>
              <a:gd name="T5" fmla="*/ 76 h 257"/>
              <a:gd name="T6" fmla="*/ 157 w 288"/>
              <a:gd name="T7" fmla="*/ 0 h 257"/>
              <a:gd name="T8" fmla="*/ 0 w 288"/>
              <a:gd name="T9" fmla="*/ 91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" h="257">
                <a:moveTo>
                  <a:pt x="0" y="91"/>
                </a:moveTo>
                <a:cubicBezTo>
                  <a:pt x="60" y="188"/>
                  <a:pt x="166" y="253"/>
                  <a:pt x="288" y="257"/>
                </a:cubicBezTo>
                <a:cubicBezTo>
                  <a:pt x="288" y="76"/>
                  <a:pt x="288" y="76"/>
                  <a:pt x="288" y="76"/>
                </a:cubicBezTo>
                <a:cubicBezTo>
                  <a:pt x="157" y="0"/>
                  <a:pt x="157" y="0"/>
                  <a:pt x="157" y="0"/>
                </a:cubicBezTo>
                <a:lnTo>
                  <a:pt x="0" y="91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txBody>
          <a:bodyPr/>
          <a:lstStyle/>
          <a:p>
            <a:pPr defTabSz="914400"/>
            <a:endParaRPr lang="zh-CN" altLang="en-US">
              <a:solidFill>
                <a:schemeClr val="bg1">
                  <a:lumMod val="50000"/>
                </a:schemeClr>
              </a:solidFill>
              <a:latin typeface="Calibri Light" panose="020F0302020204030204"/>
              <a:ea typeface="微软雅黑" panose="020B0503020204020204" charset="-122"/>
            </a:endParaRPr>
          </a:p>
        </p:txBody>
      </p:sp>
      <p:sp>
        <p:nvSpPr>
          <p:cNvPr id="63" name="Freeform 22"/>
          <p:cNvSpPr/>
          <p:nvPr/>
        </p:nvSpPr>
        <p:spPr bwMode="auto">
          <a:xfrm>
            <a:off x="4313063" y="2987007"/>
            <a:ext cx="994833" cy="1663700"/>
          </a:xfrm>
          <a:custGeom>
            <a:avLst/>
            <a:gdLst>
              <a:gd name="T0" fmla="*/ 42 w 199"/>
              <a:gd name="T1" fmla="*/ 0 h 333"/>
              <a:gd name="T2" fmla="*/ 0 w 199"/>
              <a:gd name="T3" fmla="*/ 167 h 333"/>
              <a:gd name="T4" fmla="*/ 42 w 199"/>
              <a:gd name="T5" fmla="*/ 333 h 333"/>
              <a:gd name="T6" fmla="*/ 199 w 199"/>
              <a:gd name="T7" fmla="*/ 242 h 333"/>
              <a:gd name="T8" fmla="*/ 199 w 199"/>
              <a:gd name="T9" fmla="*/ 91 h 333"/>
              <a:gd name="T10" fmla="*/ 42 w 199"/>
              <a:gd name="T1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9" h="333">
                <a:moveTo>
                  <a:pt x="42" y="0"/>
                </a:moveTo>
                <a:cubicBezTo>
                  <a:pt x="15" y="50"/>
                  <a:pt x="0" y="106"/>
                  <a:pt x="0" y="167"/>
                </a:cubicBezTo>
                <a:cubicBezTo>
                  <a:pt x="0" y="227"/>
                  <a:pt x="15" y="283"/>
                  <a:pt x="42" y="333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91"/>
                  <a:pt x="199" y="91"/>
                  <a:pt x="199" y="91"/>
                </a:cubicBezTo>
                <a:lnTo>
                  <a:pt x="42" y="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txBody>
          <a:bodyPr/>
          <a:lstStyle/>
          <a:p>
            <a:pPr defTabSz="914400"/>
            <a:endParaRPr lang="zh-CN" altLang="en-US">
              <a:solidFill>
                <a:schemeClr val="bg1">
                  <a:lumMod val="50000"/>
                </a:schemeClr>
              </a:solidFill>
              <a:latin typeface="Calibri Light" panose="020F0302020204030204"/>
              <a:ea typeface="微软雅黑" panose="020B0503020204020204" charset="-122"/>
            </a:endParaRPr>
          </a:p>
        </p:txBody>
      </p:sp>
      <p:sp>
        <p:nvSpPr>
          <p:cNvPr id="64" name="Freeform 23"/>
          <p:cNvSpPr/>
          <p:nvPr/>
        </p:nvSpPr>
        <p:spPr bwMode="auto">
          <a:xfrm>
            <a:off x="6161547" y="4301457"/>
            <a:ext cx="1439333" cy="1284816"/>
          </a:xfrm>
          <a:custGeom>
            <a:avLst/>
            <a:gdLst>
              <a:gd name="T0" fmla="*/ 0 w 288"/>
              <a:gd name="T1" fmla="*/ 257 h 257"/>
              <a:gd name="T2" fmla="*/ 288 w 288"/>
              <a:gd name="T3" fmla="*/ 91 h 257"/>
              <a:gd name="T4" fmla="*/ 131 w 288"/>
              <a:gd name="T5" fmla="*/ 0 h 257"/>
              <a:gd name="T6" fmla="*/ 0 w 288"/>
              <a:gd name="T7" fmla="*/ 76 h 257"/>
              <a:gd name="T8" fmla="*/ 0 w 288"/>
              <a:gd name="T9" fmla="*/ 257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" h="257">
                <a:moveTo>
                  <a:pt x="0" y="257"/>
                </a:moveTo>
                <a:cubicBezTo>
                  <a:pt x="122" y="253"/>
                  <a:pt x="228" y="188"/>
                  <a:pt x="288" y="91"/>
                </a:cubicBezTo>
                <a:cubicBezTo>
                  <a:pt x="131" y="0"/>
                  <a:pt x="131" y="0"/>
                  <a:pt x="131" y="0"/>
                </a:cubicBezTo>
                <a:cubicBezTo>
                  <a:pt x="0" y="76"/>
                  <a:pt x="0" y="76"/>
                  <a:pt x="0" y="76"/>
                </a:cubicBezTo>
                <a:lnTo>
                  <a:pt x="0" y="257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txBody>
          <a:bodyPr/>
          <a:lstStyle/>
          <a:p>
            <a:pPr defTabSz="914400"/>
            <a:endParaRPr lang="zh-CN" altLang="en-US">
              <a:solidFill>
                <a:schemeClr val="bg1">
                  <a:lumMod val="50000"/>
                </a:schemeClr>
              </a:solidFill>
              <a:latin typeface="Calibri Light" panose="020F0302020204030204"/>
              <a:ea typeface="微软雅黑" panose="020B0503020204020204" charset="-122"/>
            </a:endParaRPr>
          </a:p>
        </p:txBody>
      </p:sp>
      <p:sp>
        <p:nvSpPr>
          <p:cNvPr id="65" name="Freeform 24"/>
          <p:cNvSpPr/>
          <p:nvPr/>
        </p:nvSpPr>
        <p:spPr bwMode="auto">
          <a:xfrm>
            <a:off x="4601565" y="2051441"/>
            <a:ext cx="1441449" cy="1284817"/>
          </a:xfrm>
          <a:custGeom>
            <a:avLst/>
            <a:gdLst>
              <a:gd name="T0" fmla="*/ 288 w 288"/>
              <a:gd name="T1" fmla="*/ 0 h 257"/>
              <a:gd name="T2" fmla="*/ 0 w 288"/>
              <a:gd name="T3" fmla="*/ 166 h 257"/>
              <a:gd name="T4" fmla="*/ 157 w 288"/>
              <a:gd name="T5" fmla="*/ 257 h 257"/>
              <a:gd name="T6" fmla="*/ 288 w 288"/>
              <a:gd name="T7" fmla="*/ 181 h 257"/>
              <a:gd name="T8" fmla="*/ 288 w 288"/>
              <a:gd name="T9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" h="257">
                <a:moveTo>
                  <a:pt x="288" y="0"/>
                </a:moveTo>
                <a:cubicBezTo>
                  <a:pt x="166" y="4"/>
                  <a:pt x="60" y="69"/>
                  <a:pt x="0" y="166"/>
                </a:cubicBezTo>
                <a:cubicBezTo>
                  <a:pt x="157" y="257"/>
                  <a:pt x="157" y="257"/>
                  <a:pt x="157" y="257"/>
                </a:cubicBezTo>
                <a:cubicBezTo>
                  <a:pt x="288" y="181"/>
                  <a:pt x="288" y="181"/>
                  <a:pt x="288" y="181"/>
                </a:cubicBezTo>
                <a:lnTo>
                  <a:pt x="288" y="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txBody>
          <a:bodyPr/>
          <a:lstStyle/>
          <a:p>
            <a:pPr defTabSz="914400"/>
            <a:endParaRPr lang="zh-CN" altLang="en-US">
              <a:solidFill>
                <a:schemeClr val="bg1">
                  <a:lumMod val="50000"/>
                </a:schemeClr>
              </a:solidFill>
              <a:latin typeface="Calibri Light" panose="020F0302020204030204"/>
              <a:ea typeface="微软雅黑" panose="020B0503020204020204" charset="-122"/>
            </a:endParaRPr>
          </a:p>
        </p:txBody>
      </p:sp>
      <p:sp>
        <p:nvSpPr>
          <p:cNvPr id="66" name="Freeform 25"/>
          <p:cNvSpPr/>
          <p:nvPr/>
        </p:nvSpPr>
        <p:spPr bwMode="auto">
          <a:xfrm>
            <a:off x="6876981" y="2987007"/>
            <a:ext cx="994833" cy="1663700"/>
          </a:xfrm>
          <a:custGeom>
            <a:avLst/>
            <a:gdLst>
              <a:gd name="T0" fmla="*/ 157 w 199"/>
              <a:gd name="T1" fmla="*/ 333 h 333"/>
              <a:gd name="T2" fmla="*/ 199 w 199"/>
              <a:gd name="T3" fmla="*/ 167 h 333"/>
              <a:gd name="T4" fmla="*/ 157 w 199"/>
              <a:gd name="T5" fmla="*/ 0 h 333"/>
              <a:gd name="T6" fmla="*/ 0 w 199"/>
              <a:gd name="T7" fmla="*/ 91 h 333"/>
              <a:gd name="T8" fmla="*/ 0 w 199"/>
              <a:gd name="T9" fmla="*/ 242 h 333"/>
              <a:gd name="T10" fmla="*/ 157 w 199"/>
              <a:gd name="T11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9" h="333">
                <a:moveTo>
                  <a:pt x="157" y="333"/>
                </a:moveTo>
                <a:cubicBezTo>
                  <a:pt x="184" y="283"/>
                  <a:pt x="199" y="227"/>
                  <a:pt x="199" y="167"/>
                </a:cubicBezTo>
                <a:cubicBezTo>
                  <a:pt x="199" y="106"/>
                  <a:pt x="184" y="50"/>
                  <a:pt x="157" y="0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242"/>
                  <a:pt x="0" y="242"/>
                  <a:pt x="0" y="242"/>
                </a:cubicBezTo>
                <a:lnTo>
                  <a:pt x="157" y="333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txBody>
          <a:bodyPr/>
          <a:lstStyle/>
          <a:p>
            <a:pPr defTabSz="914400"/>
            <a:endParaRPr lang="zh-CN" altLang="en-US">
              <a:solidFill>
                <a:schemeClr val="bg1">
                  <a:lumMod val="50000"/>
                </a:schemeClr>
              </a:solidFill>
              <a:latin typeface="Calibri Light" panose="020F0302020204030204"/>
              <a:ea typeface="微软雅黑" panose="020B0503020204020204" charset="-122"/>
            </a:endParaRPr>
          </a:p>
        </p:txBody>
      </p:sp>
      <p:sp>
        <p:nvSpPr>
          <p:cNvPr id="67" name="Freeform 26"/>
          <p:cNvSpPr/>
          <p:nvPr/>
        </p:nvSpPr>
        <p:spPr bwMode="auto">
          <a:xfrm>
            <a:off x="6161547" y="2051441"/>
            <a:ext cx="1439333" cy="1284817"/>
          </a:xfrm>
          <a:custGeom>
            <a:avLst/>
            <a:gdLst>
              <a:gd name="T0" fmla="*/ 288 w 288"/>
              <a:gd name="T1" fmla="*/ 166 h 257"/>
              <a:gd name="T2" fmla="*/ 0 w 288"/>
              <a:gd name="T3" fmla="*/ 0 h 257"/>
              <a:gd name="T4" fmla="*/ 0 w 288"/>
              <a:gd name="T5" fmla="*/ 181 h 257"/>
              <a:gd name="T6" fmla="*/ 131 w 288"/>
              <a:gd name="T7" fmla="*/ 257 h 257"/>
              <a:gd name="T8" fmla="*/ 288 w 288"/>
              <a:gd name="T9" fmla="*/ 166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" h="257">
                <a:moveTo>
                  <a:pt x="288" y="166"/>
                </a:moveTo>
                <a:cubicBezTo>
                  <a:pt x="228" y="69"/>
                  <a:pt x="122" y="4"/>
                  <a:pt x="0" y="0"/>
                </a:cubicBezTo>
                <a:cubicBezTo>
                  <a:pt x="0" y="181"/>
                  <a:pt x="0" y="181"/>
                  <a:pt x="0" y="181"/>
                </a:cubicBezTo>
                <a:cubicBezTo>
                  <a:pt x="131" y="257"/>
                  <a:pt x="131" y="257"/>
                  <a:pt x="131" y="257"/>
                </a:cubicBezTo>
                <a:lnTo>
                  <a:pt x="288" y="166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txBody>
          <a:bodyPr/>
          <a:lstStyle/>
          <a:p>
            <a:pPr defTabSz="914400"/>
            <a:endParaRPr lang="zh-CN" altLang="en-US">
              <a:solidFill>
                <a:schemeClr val="bg1">
                  <a:lumMod val="50000"/>
                </a:schemeClr>
              </a:solidFill>
              <a:latin typeface="Calibri Light" panose="020F0302020204030204"/>
              <a:ea typeface="微软雅黑" panose="020B050302020402020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349844" y="1818752"/>
            <a:ext cx="3117312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charset="-122"/>
                <a:cs typeface="+mn-ea"/>
                <a:sym typeface="+mn-lt"/>
              </a:rPr>
              <a:t>项目建立与架构建设、</a:t>
            </a: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charset="-122"/>
                <a:cs typeface="+mn-ea"/>
                <a:sym typeface="+mn-lt"/>
              </a:rPr>
              <a:t>数据报表页面、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charset="-122"/>
                <a:cs typeface="+mn-ea"/>
                <a:sym typeface="+mn-lt"/>
              </a:rPr>
              <a:t>axios</a:t>
            </a: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charset="-122"/>
                <a:cs typeface="+mn-ea"/>
                <a:sym typeface="+mn-lt"/>
              </a:rPr>
              <a:t>请求封装、导航栏布置与路由导航、接口设计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charset="-122"/>
                <a:cs typeface="+mn-ea"/>
                <a:sym typeface="+mn-lt"/>
              </a:rPr>
              <a:t>. 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Calibri Light" panose="020F03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09552" y="3334301"/>
            <a:ext cx="3117312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charset="-122"/>
                <a:cs typeface="+mn-ea"/>
                <a:sym typeface="+mn-lt"/>
              </a:rPr>
              <a:t>原型自主策划与设计、前端界面优化、</a:t>
            </a: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charset="-122"/>
                <a:cs typeface="+mn-ea"/>
                <a:sym typeface="+mn-lt"/>
              </a:rPr>
              <a:t>接口设计与文档编写</a:t>
            </a:r>
            <a:endParaRPr lang="zh-CN" altLang="en-US" sz="1600">
              <a:solidFill>
                <a:schemeClr val="bg1">
                  <a:lumMod val="50000"/>
                </a:schemeClr>
              </a:solidFill>
              <a:latin typeface="Calibri Light" panose="020F03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349844" y="4983690"/>
            <a:ext cx="311731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charset="-122"/>
                <a:cs typeface="+mn-ea"/>
                <a:sym typeface="+mn-lt"/>
              </a:rPr>
              <a:t>软件测试、发布页面、截止时间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charset="-122"/>
                <a:cs typeface="+mn-ea"/>
                <a:sym typeface="+mn-lt"/>
              </a:rPr>
              <a:t> 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Calibri Light" panose="020F03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719413" y="4983690"/>
            <a:ext cx="3117312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charset="-122"/>
                <a:cs typeface="+mn-ea"/>
                <a:sym typeface="+mn-lt"/>
              </a:rPr>
              <a:t>查看页面、后端实现、问卷状态检测与设置</a:t>
            </a:r>
            <a:endParaRPr lang="zh-CN" altLang="en-US" sz="1600">
              <a:solidFill>
                <a:schemeClr val="bg1">
                  <a:lumMod val="50000"/>
                </a:schemeClr>
              </a:solidFill>
              <a:latin typeface="Calibri Light" panose="020F03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316313" y="3389402"/>
            <a:ext cx="3117312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charset="-122"/>
                <a:cs typeface="+mn-ea"/>
                <a:sym typeface="+mn-lt"/>
              </a:rPr>
              <a:t>留言板、查看填写页面、后端实现</a:t>
            </a:r>
            <a:endParaRPr lang="zh-CN" altLang="en-US" sz="1600">
              <a:solidFill>
                <a:schemeClr val="bg1">
                  <a:lumMod val="50000"/>
                </a:schemeClr>
              </a:solidFill>
              <a:latin typeface="Calibri Light" panose="020F03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719413" y="1768889"/>
            <a:ext cx="3117312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charset="-122"/>
                <a:cs typeface="+mn-ea"/>
                <a:sym typeface="+mn-lt"/>
              </a:rPr>
              <a:t>编辑页面、预览页面、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charset="-122"/>
                <a:cs typeface="+mn-ea"/>
                <a:sym typeface="+mn-lt"/>
              </a:rPr>
              <a:t>token</a:t>
            </a: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charset="-122"/>
                <a:cs typeface="+mn-ea"/>
                <a:sym typeface="+mn-lt"/>
              </a:rPr>
              <a:t>前后端验证、问卷管理列表、发布页面</a:t>
            </a:r>
            <a:endParaRPr lang="zh-CN" altLang="en-US" sz="1600">
              <a:solidFill>
                <a:schemeClr val="bg1">
                  <a:lumMod val="50000"/>
                </a:schemeClr>
              </a:solidFill>
              <a:latin typeface="Calibri Light" panose="020F0302020204030204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735807" y="256919"/>
            <a:ext cx="3385350" cy="612864"/>
            <a:chOff x="767557" y="271524"/>
            <a:chExt cx="3385350" cy="612864"/>
          </a:xfrm>
        </p:grpSpPr>
        <p:sp>
          <p:nvSpPr>
            <p:cNvPr id="99" name="文本框 98"/>
            <p:cNvSpPr txBox="1"/>
            <p:nvPr/>
          </p:nvSpPr>
          <p:spPr>
            <a:xfrm>
              <a:off x="857590" y="377795"/>
              <a:ext cx="329531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分工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101" name="矩形: 圆角 100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02" name="文本框 101"/>
          <p:cNvSpPr txBox="1"/>
          <p:nvPr/>
        </p:nvSpPr>
        <p:spPr>
          <a:xfrm>
            <a:off x="2865550" y="1504565"/>
            <a:ext cx="153371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pc="300">
                <a:solidFill>
                  <a:schemeClr val="bg1"/>
                </a:solidFill>
              </a:rPr>
              <a:t>孙博</a:t>
            </a:r>
            <a:endParaRPr lang="zh-CN" altLang="en-US" b="1" spc="300">
              <a:solidFill>
                <a:schemeClr val="bg1"/>
              </a:solidFill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2198955" y="3000947"/>
            <a:ext cx="153371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pc="300">
                <a:solidFill>
                  <a:schemeClr val="bg1"/>
                </a:solidFill>
              </a:rPr>
              <a:t>张炳元</a:t>
            </a:r>
            <a:endParaRPr lang="zh-CN" altLang="en-US" b="1" spc="300">
              <a:solidFill>
                <a:schemeClr val="bg1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2844598" y="4638326"/>
            <a:ext cx="153371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>
              <a:buClrTx/>
              <a:buSzTx/>
              <a:buFontTx/>
            </a:pPr>
            <a:r>
              <a:rPr lang="zh-CN" altLang="en-US" b="1" spc="300">
                <a:solidFill>
                  <a:schemeClr val="bg1"/>
                </a:solidFill>
                <a:sym typeface="+mn-ea"/>
              </a:rPr>
              <a:t>韦宏晟</a:t>
            </a:r>
            <a:endParaRPr lang="zh-CN" altLang="en-US" b="1" spc="300">
              <a:solidFill>
                <a:schemeClr val="bg1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780563" y="1504565"/>
            <a:ext cx="153371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pc="300">
                <a:solidFill>
                  <a:schemeClr val="bg1"/>
                </a:solidFill>
              </a:rPr>
              <a:t>杨伟程</a:t>
            </a:r>
            <a:endParaRPr lang="zh-CN" altLang="en-US" b="1" spc="300">
              <a:solidFill>
                <a:schemeClr val="bg1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8389182" y="3009837"/>
            <a:ext cx="153371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pc="300">
                <a:solidFill>
                  <a:schemeClr val="bg1"/>
                </a:solidFill>
              </a:rPr>
              <a:t>汤铭锋</a:t>
            </a:r>
            <a:endParaRPr lang="zh-CN" altLang="en-US" b="1" spc="300">
              <a:solidFill>
                <a:schemeClr val="bg1"/>
              </a:solidFill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7759611" y="4638326"/>
            <a:ext cx="153371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>
              <a:buClrTx/>
              <a:buSzTx/>
              <a:buFontTx/>
            </a:pPr>
            <a:r>
              <a:rPr lang="zh-CN" altLang="en-US" b="1" spc="300">
                <a:solidFill>
                  <a:schemeClr val="bg1"/>
                </a:solidFill>
                <a:sym typeface="+mn-ea"/>
              </a:rPr>
              <a:t>唐槺棣</a:t>
            </a:r>
            <a:endParaRPr lang="zh-CN" altLang="en-US" b="1" spc="3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/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  <a:endParaRPr lang="zh-CN" altLang="en-US" sz="8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33800" y="2847439"/>
            <a:ext cx="4724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/>
              <a:t>前后端开发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933450" y="3924300"/>
            <a:ext cx="10325100" cy="1619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  <a:endParaRPr lang="en-US" altLang="zh-CN" sz="160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zh-CN" altLang="en-US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7376039" y="2695091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7759497" y="2536164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8338599" y="2036484"/>
            <a:ext cx="830007" cy="531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6096002" y="3126188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38" idx="6"/>
          </p:cNvCxnSpPr>
          <p:nvPr/>
        </p:nvCxnSpPr>
        <p:spPr>
          <a:xfrm flipV="1">
            <a:off x="3458899" y="3397943"/>
            <a:ext cx="1277462" cy="320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4" idx="6"/>
          </p:cNvCxnSpPr>
          <p:nvPr/>
        </p:nvCxnSpPr>
        <p:spPr>
          <a:xfrm>
            <a:off x="2647765" y="3423497"/>
            <a:ext cx="748340" cy="2823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4750593" y="3414667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619211" y="3346326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458858" y="2373867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1" idx="2"/>
          </p:cNvCxnSpPr>
          <p:nvPr/>
        </p:nvCxnSpPr>
        <p:spPr>
          <a:xfrm>
            <a:off x="8796303" y="3718142"/>
            <a:ext cx="823949" cy="66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21" idx="6"/>
          </p:cNvCxnSpPr>
          <p:nvPr/>
        </p:nvCxnSpPr>
        <p:spPr>
          <a:xfrm flipV="1">
            <a:off x="8115302" y="3718142"/>
            <a:ext cx="538199" cy="694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7353302" y="3445058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043941" y="1981982"/>
            <a:ext cx="714925" cy="452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4426138" y="2040891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859842" y="2128256"/>
            <a:ext cx="510834" cy="218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 flipH="1">
            <a:off x="9168606" y="19467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82448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8653501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139151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7844121" y="1907025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10293810" y="2872020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7659991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493061" y="3747251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8695659" y="46015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6370676" y="22751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6939444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7066444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6472276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7991605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7177565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7634479" y="4808572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9273325" y="2936236"/>
            <a:ext cx="258343" cy="25834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H="1">
            <a:off x="1948919" y="3122533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6175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316097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821120" y="22263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830447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4281681" y="166351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816379" y="133044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273017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468373" y="333380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737953" y="200636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018220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891220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497322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946298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328345" y="3001170"/>
            <a:ext cx="189366" cy="1893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684799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881794" y="410723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5953829" y="1074394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058042" y="383748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5931590" y="318405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6566517" y="3001281"/>
            <a:ext cx="214413" cy="21441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flipH="1">
            <a:off x="6216884" y="4761535"/>
            <a:ext cx="218908" cy="2189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7039536" y="1481082"/>
            <a:ext cx="208552" cy="2085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>
            <a:endCxn id="40" idx="3"/>
          </p:cNvCxnSpPr>
          <p:nvPr/>
        </p:nvCxnSpPr>
        <p:spPr>
          <a:xfrm flipV="1">
            <a:off x="2953195" y="1596930"/>
            <a:ext cx="898165" cy="6520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3" idx="0"/>
            <a:endCxn id="40" idx="5"/>
          </p:cNvCxnSpPr>
          <p:nvPr/>
        </p:nvCxnSpPr>
        <p:spPr>
          <a:xfrm flipH="1" flipV="1">
            <a:off x="3952336" y="1596930"/>
            <a:ext cx="410377" cy="945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9050" y="0"/>
            <a:ext cx="12192000" cy="6858000"/>
          </a:xfrm>
          <a:prstGeom prst="rect">
            <a:avLst/>
          </a:prstGeom>
          <a:solidFill>
            <a:srgbClr val="ECECE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1115516" y="2139376"/>
            <a:ext cx="2294255" cy="2170600"/>
            <a:chOff x="744489" y="1640544"/>
            <a:chExt cx="1891326" cy="1789388"/>
          </a:xfrm>
        </p:grpSpPr>
        <p:grpSp>
          <p:nvGrpSpPr>
            <p:cNvPr id="63" name="组合 62"/>
            <p:cNvGrpSpPr/>
            <p:nvPr/>
          </p:nvGrpSpPr>
          <p:grpSpPr>
            <a:xfrm>
              <a:off x="795459" y="1640544"/>
              <a:ext cx="1789388" cy="1789388"/>
              <a:chOff x="503238" y="1406011"/>
              <a:chExt cx="1327356" cy="1327356"/>
            </a:xfrm>
          </p:grpSpPr>
          <p:sp>
            <p:nvSpPr>
              <p:cNvPr id="65" name="椭圆 64"/>
              <p:cNvSpPr/>
              <p:nvPr/>
            </p:nvSpPr>
            <p:spPr>
              <a:xfrm>
                <a:off x="503238" y="1406012"/>
                <a:ext cx="1327355" cy="1327355"/>
              </a:xfrm>
              <a:prstGeom prst="ellipse">
                <a:avLst/>
              </a:prstGeom>
              <a:noFill/>
              <a:ln w="66675">
                <a:solidFill>
                  <a:schemeClr val="tx1"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charset="-122"/>
                </a:endParaRPr>
              </a:p>
            </p:txBody>
          </p:sp>
          <p:sp>
            <p:nvSpPr>
              <p:cNvPr id="66" name="弧形 65"/>
              <p:cNvSpPr/>
              <p:nvPr/>
            </p:nvSpPr>
            <p:spPr>
              <a:xfrm>
                <a:off x="503239" y="1406011"/>
                <a:ext cx="1327355" cy="1327355"/>
              </a:xfrm>
              <a:prstGeom prst="arc">
                <a:avLst>
                  <a:gd name="adj1" fmla="val 16142792"/>
                  <a:gd name="adj2" fmla="val 3665283"/>
                </a:avLst>
              </a:pr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charset="-122"/>
                </a:endParaRPr>
              </a:p>
            </p:txBody>
          </p:sp>
        </p:grpSp>
        <p:sp>
          <p:nvSpPr>
            <p:cNvPr id="64" name="矩形 63"/>
            <p:cNvSpPr/>
            <p:nvPr/>
          </p:nvSpPr>
          <p:spPr>
            <a:xfrm>
              <a:off x="744489" y="2146195"/>
              <a:ext cx="1891326" cy="5491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en-US" altLang="zh-CN" sz="3735">
                  <a:solidFill>
                    <a:schemeClr val="bg1">
                      <a:lumMod val="50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+mn-lt"/>
                </a:rPr>
                <a:t>3-5</a:t>
              </a:r>
              <a:r>
                <a:rPr lang="zh-CN" altLang="en-US" sz="3735">
                  <a:solidFill>
                    <a:schemeClr val="bg1">
                      <a:lumMod val="50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+mn-lt"/>
                </a:rPr>
                <a:t>月中旬</a:t>
              </a:r>
              <a:endParaRPr lang="zh-CN" altLang="en-US" sz="3735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+mn-lt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007129" y="2139376"/>
            <a:ext cx="2170600" cy="2170600"/>
            <a:chOff x="795459" y="1640544"/>
            <a:chExt cx="1789388" cy="1789388"/>
          </a:xfrm>
        </p:grpSpPr>
        <p:grpSp>
          <p:nvGrpSpPr>
            <p:cNvPr id="68" name="组合 67"/>
            <p:cNvGrpSpPr/>
            <p:nvPr/>
          </p:nvGrpSpPr>
          <p:grpSpPr>
            <a:xfrm>
              <a:off x="795459" y="1640544"/>
              <a:ext cx="1789388" cy="1789388"/>
              <a:chOff x="503238" y="1406011"/>
              <a:chExt cx="1327356" cy="1327356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503238" y="1406012"/>
                <a:ext cx="1327355" cy="1327355"/>
              </a:xfrm>
              <a:prstGeom prst="ellipse">
                <a:avLst/>
              </a:prstGeom>
              <a:noFill/>
              <a:ln w="66675">
                <a:solidFill>
                  <a:schemeClr val="tx1"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charset="-122"/>
                </a:endParaRPr>
              </a:p>
            </p:txBody>
          </p:sp>
          <p:sp>
            <p:nvSpPr>
              <p:cNvPr id="71" name="弧形 70"/>
              <p:cNvSpPr/>
              <p:nvPr/>
            </p:nvSpPr>
            <p:spPr>
              <a:xfrm>
                <a:off x="503239" y="1406011"/>
                <a:ext cx="1327355" cy="1327355"/>
              </a:xfrm>
              <a:prstGeom prst="arc">
                <a:avLst>
                  <a:gd name="adj1" fmla="val 16142792"/>
                  <a:gd name="adj2" fmla="val 8332404"/>
                </a:avLst>
              </a:prstGeom>
              <a:ln w="152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charset="-122"/>
                </a:endParaRPr>
              </a:p>
            </p:txBody>
          </p:sp>
        </p:grpSp>
        <p:sp>
          <p:nvSpPr>
            <p:cNvPr id="69" name="矩形 68"/>
            <p:cNvSpPr/>
            <p:nvPr/>
          </p:nvSpPr>
          <p:spPr>
            <a:xfrm>
              <a:off x="881904" y="2146195"/>
              <a:ext cx="1616500" cy="988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en-US" sz="3600">
                  <a:solidFill>
                    <a:schemeClr val="bg1">
                      <a:lumMod val="50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+mn-lt"/>
                </a:rPr>
                <a:t>5</a:t>
              </a:r>
              <a:r>
                <a:rPr lang="zh-CN" altLang="en-US" sz="3600">
                  <a:solidFill>
                    <a:schemeClr val="bg1">
                      <a:lumMod val="50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+mn-lt"/>
                </a:rPr>
                <a:t>月中旬</a:t>
              </a:r>
              <a:r>
                <a:rPr lang="en-US" altLang="zh-CN" sz="3600">
                  <a:solidFill>
                    <a:schemeClr val="bg1">
                      <a:lumMod val="50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+mn-lt"/>
                </a:rPr>
                <a:t>-</a:t>
              </a:r>
              <a:endParaRPr lang="en-US" altLang="zh-CN" sz="360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+mn-lt"/>
              </a:endParaRPr>
            </a:p>
            <a:p>
              <a:pPr algn="ctr" defTabSz="914400"/>
              <a:r>
                <a:rPr lang="en-US" altLang="zh-CN" sz="3600">
                  <a:solidFill>
                    <a:schemeClr val="bg1">
                      <a:lumMod val="50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+mn-lt"/>
                </a:rPr>
                <a:t>6</a:t>
              </a:r>
              <a:r>
                <a:rPr lang="zh-CN" altLang="en-US" sz="3600">
                  <a:solidFill>
                    <a:schemeClr val="bg1">
                      <a:lumMod val="50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+mn-lt"/>
                </a:rPr>
                <a:t>月初</a:t>
              </a:r>
              <a:endParaRPr lang="zh-CN" altLang="en-US" sz="360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+mn-lt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8836913" y="2139376"/>
            <a:ext cx="2170600" cy="2170600"/>
            <a:chOff x="795459" y="1640544"/>
            <a:chExt cx="1789388" cy="1789388"/>
          </a:xfrm>
        </p:grpSpPr>
        <p:grpSp>
          <p:nvGrpSpPr>
            <p:cNvPr id="73" name="组合 72"/>
            <p:cNvGrpSpPr/>
            <p:nvPr/>
          </p:nvGrpSpPr>
          <p:grpSpPr>
            <a:xfrm>
              <a:off x="795459" y="1640544"/>
              <a:ext cx="1789388" cy="1789388"/>
              <a:chOff x="503238" y="1406011"/>
              <a:chExt cx="1327356" cy="1327356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503238" y="1406012"/>
                <a:ext cx="1327355" cy="1327355"/>
              </a:xfrm>
              <a:prstGeom prst="ellipse">
                <a:avLst/>
              </a:prstGeom>
              <a:noFill/>
              <a:ln w="66675">
                <a:solidFill>
                  <a:schemeClr val="tx1"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charset="-122"/>
                </a:endParaRPr>
              </a:p>
            </p:txBody>
          </p:sp>
          <p:sp>
            <p:nvSpPr>
              <p:cNvPr id="76" name="弧形 75"/>
              <p:cNvSpPr/>
              <p:nvPr/>
            </p:nvSpPr>
            <p:spPr>
              <a:xfrm>
                <a:off x="503239" y="1406011"/>
                <a:ext cx="1327355" cy="1327355"/>
              </a:xfrm>
              <a:prstGeom prst="arc">
                <a:avLst>
                  <a:gd name="adj1" fmla="val 16142792"/>
                  <a:gd name="adj2" fmla="val 12594893"/>
                </a:avLst>
              </a:prstGeom>
              <a:ln w="152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charset="-122"/>
                </a:endParaRPr>
              </a:p>
            </p:txBody>
          </p:sp>
        </p:grpSp>
        <p:sp>
          <p:nvSpPr>
            <p:cNvPr id="74" name="矩形 73"/>
            <p:cNvSpPr/>
            <p:nvPr/>
          </p:nvSpPr>
          <p:spPr>
            <a:xfrm>
              <a:off x="804691" y="2250367"/>
              <a:ext cx="1770926" cy="4810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en-US" sz="3200">
                  <a:solidFill>
                    <a:schemeClr val="bg1">
                      <a:lumMod val="50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+mn-lt"/>
                </a:rPr>
                <a:t>6</a:t>
              </a:r>
              <a:r>
                <a:rPr lang="zh-CN" altLang="en-US" sz="3200">
                  <a:solidFill>
                    <a:schemeClr val="bg1">
                      <a:lumMod val="50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+mn-lt"/>
                </a:rPr>
                <a:t>月初</a:t>
              </a:r>
              <a:r>
                <a:rPr lang="en-US" altLang="zh-CN" sz="3200">
                  <a:solidFill>
                    <a:schemeClr val="bg1">
                      <a:lumMod val="50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+mn-lt"/>
                </a:rPr>
                <a:t>-6.10</a:t>
              </a:r>
              <a:endParaRPr lang="en-US" altLang="zh-CN" sz="320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+mn-lt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767557" y="271524"/>
            <a:ext cx="3353600" cy="612864"/>
            <a:chOff x="767557" y="271524"/>
            <a:chExt cx="3353600" cy="612864"/>
          </a:xfrm>
        </p:grpSpPr>
        <p:sp>
          <p:nvSpPr>
            <p:cNvPr id="84" name="文本框 83"/>
            <p:cNvSpPr txBox="1"/>
            <p:nvPr/>
          </p:nvSpPr>
          <p:spPr>
            <a:xfrm>
              <a:off x="825840" y="378430"/>
              <a:ext cx="329531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plan</a:t>
              </a:r>
              <a:endParaRPr lang="en-US" altLang="zh-CN" sz="2000" b="1" kern="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86" name="矩形: 圆角 85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1432100" y="4638242"/>
            <a:ext cx="153371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zh-CN" b="1" spc="300">
                <a:solidFill>
                  <a:schemeClr val="bg1"/>
                </a:solidFill>
              </a:rPr>
              <a:t>前端开发</a:t>
            </a:r>
            <a:endParaRPr lang="zh-CN" altLang="zh-CN" b="1" spc="300">
              <a:solidFill>
                <a:schemeClr val="bg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414771" y="4638242"/>
            <a:ext cx="153371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pc="300">
                <a:solidFill>
                  <a:schemeClr val="bg1"/>
                </a:solidFill>
              </a:rPr>
              <a:t>后端开发</a:t>
            </a:r>
            <a:endParaRPr lang="zh-CN" altLang="en-US" b="1" spc="30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9177655" y="4638040"/>
            <a:ext cx="181864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pc="300">
                <a:solidFill>
                  <a:schemeClr val="bg1"/>
                </a:solidFill>
              </a:rPr>
              <a:t>接口对接测试</a:t>
            </a:r>
            <a:endParaRPr lang="zh-CN" altLang="en-US" b="1" spc="300">
              <a:solidFill>
                <a:schemeClr val="bg1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183005" y="5226685"/>
            <a:ext cx="2184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7376039" y="2695091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7759497" y="2536164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8338599" y="2036484"/>
            <a:ext cx="830007" cy="531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6096002" y="3126188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38" idx="6"/>
          </p:cNvCxnSpPr>
          <p:nvPr/>
        </p:nvCxnSpPr>
        <p:spPr>
          <a:xfrm flipV="1">
            <a:off x="3458899" y="3397943"/>
            <a:ext cx="1277462" cy="320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4" idx="6"/>
          </p:cNvCxnSpPr>
          <p:nvPr/>
        </p:nvCxnSpPr>
        <p:spPr>
          <a:xfrm>
            <a:off x="2647765" y="3423497"/>
            <a:ext cx="748340" cy="2823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4750593" y="3414667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619211" y="3346326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458858" y="2373867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1" idx="2"/>
          </p:cNvCxnSpPr>
          <p:nvPr/>
        </p:nvCxnSpPr>
        <p:spPr>
          <a:xfrm>
            <a:off x="8796303" y="3718142"/>
            <a:ext cx="823949" cy="66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21" idx="6"/>
          </p:cNvCxnSpPr>
          <p:nvPr/>
        </p:nvCxnSpPr>
        <p:spPr>
          <a:xfrm flipV="1">
            <a:off x="8115302" y="3718142"/>
            <a:ext cx="538199" cy="694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7353302" y="3445058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043941" y="1981982"/>
            <a:ext cx="714925" cy="452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4426138" y="2040891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859842" y="2128256"/>
            <a:ext cx="510834" cy="218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 flipH="1">
            <a:off x="9168606" y="19467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82448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8653501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139151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7844121" y="1907025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10293810" y="2872020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7659991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493061" y="3747251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8695659" y="46015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6370676" y="22751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6939444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7066444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6472276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7991605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7177565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7634479" y="4808572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9273325" y="2936236"/>
            <a:ext cx="258343" cy="25834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H="1">
            <a:off x="1948919" y="3122533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6175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316097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821120" y="22263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830447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4281681" y="166351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816379" y="133044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273017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468373" y="333380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737953" y="200636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018220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891220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497322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946298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328345" y="3001170"/>
            <a:ext cx="189366" cy="1893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684799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881794" y="410723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5953829" y="1074394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058042" y="383748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5931590" y="318405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6566517" y="3001281"/>
            <a:ext cx="214413" cy="21441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flipH="1">
            <a:off x="6216884" y="4761535"/>
            <a:ext cx="218908" cy="2189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7039536" y="1481082"/>
            <a:ext cx="208552" cy="2085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>
            <a:endCxn id="40" idx="3"/>
          </p:cNvCxnSpPr>
          <p:nvPr/>
        </p:nvCxnSpPr>
        <p:spPr>
          <a:xfrm flipV="1">
            <a:off x="2953195" y="1596930"/>
            <a:ext cx="898165" cy="6520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3" idx="0"/>
            <a:endCxn id="40" idx="5"/>
          </p:cNvCxnSpPr>
          <p:nvPr/>
        </p:nvCxnSpPr>
        <p:spPr>
          <a:xfrm flipH="1" flipV="1">
            <a:off x="3952336" y="1596930"/>
            <a:ext cx="410377" cy="945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ECE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Freeform 24"/>
          <p:cNvSpPr/>
          <p:nvPr/>
        </p:nvSpPr>
        <p:spPr bwMode="auto">
          <a:xfrm>
            <a:off x="6139079" y="3855579"/>
            <a:ext cx="1396205" cy="1396205"/>
          </a:xfrm>
          <a:custGeom>
            <a:avLst/>
            <a:gdLst>
              <a:gd name="T0" fmla="*/ 0 w 196"/>
              <a:gd name="T1" fmla="*/ 196 h 196"/>
              <a:gd name="T2" fmla="*/ 196 w 196"/>
              <a:gd name="T3" fmla="*/ 0 h 196"/>
              <a:gd name="T4" fmla="*/ 159 w 196"/>
              <a:gd name="T5" fmla="*/ 0 h 196"/>
              <a:gd name="T6" fmla="*/ 0 w 196"/>
              <a:gd name="T7" fmla="*/ 159 h 196"/>
              <a:gd name="T8" fmla="*/ 0 w 196"/>
              <a:gd name="T9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" h="196">
                <a:moveTo>
                  <a:pt x="0" y="196"/>
                </a:moveTo>
                <a:cubicBezTo>
                  <a:pt x="107" y="192"/>
                  <a:pt x="192" y="106"/>
                  <a:pt x="196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155" y="86"/>
                  <a:pt x="86" y="154"/>
                  <a:pt x="0" y="159"/>
                </a:cubicBezTo>
                <a:lnTo>
                  <a:pt x="0" y="196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endParaRPr lang="en-US">
              <a:solidFill>
                <a:schemeClr val="bg1">
                  <a:lumMod val="50000"/>
                </a:schemeClr>
              </a:solidFill>
              <a:latin typeface="DIN-BoldItalic" pitchFamily="50" charset="0"/>
              <a:ea typeface="微软雅黑" panose="020B0503020204020204" charset="-122"/>
            </a:endParaRPr>
          </a:p>
        </p:txBody>
      </p:sp>
      <p:sp>
        <p:nvSpPr>
          <p:cNvPr id="65" name="Freeform 23"/>
          <p:cNvSpPr/>
          <p:nvPr/>
        </p:nvSpPr>
        <p:spPr bwMode="auto">
          <a:xfrm>
            <a:off x="6160495" y="1861729"/>
            <a:ext cx="1852088" cy="1859227"/>
          </a:xfrm>
          <a:custGeom>
            <a:avLst/>
            <a:gdLst>
              <a:gd name="T0" fmla="*/ 0 w 260"/>
              <a:gd name="T1" fmla="*/ 0 h 261"/>
              <a:gd name="T2" fmla="*/ 260 w 260"/>
              <a:gd name="T3" fmla="*/ 261 h 261"/>
              <a:gd name="T4" fmla="*/ 211 w 260"/>
              <a:gd name="T5" fmla="*/ 261 h 261"/>
              <a:gd name="T6" fmla="*/ 0 w 260"/>
              <a:gd name="T7" fmla="*/ 50 h 261"/>
              <a:gd name="T8" fmla="*/ 0 w 260"/>
              <a:gd name="T9" fmla="*/ 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" h="261">
                <a:moveTo>
                  <a:pt x="0" y="0"/>
                </a:moveTo>
                <a:cubicBezTo>
                  <a:pt x="141" y="6"/>
                  <a:pt x="255" y="119"/>
                  <a:pt x="260" y="261"/>
                </a:cubicBezTo>
                <a:cubicBezTo>
                  <a:pt x="211" y="261"/>
                  <a:pt x="211" y="261"/>
                  <a:pt x="211" y="261"/>
                </a:cubicBezTo>
                <a:cubicBezTo>
                  <a:pt x="206" y="147"/>
                  <a:pt x="114" y="55"/>
                  <a:pt x="0" y="5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4000"/>
            </a:schemeClr>
          </a:soli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3735">
              <a:solidFill>
                <a:schemeClr val="bg1">
                  <a:lumMod val="50000"/>
                </a:schemeClr>
              </a:solidFill>
              <a:latin typeface="DIN-BoldItalic" pitchFamily="50" charset="0"/>
              <a:ea typeface="微软雅黑" panose="020B0503020204020204" charset="-122"/>
            </a:endParaRPr>
          </a:p>
        </p:txBody>
      </p:sp>
      <p:sp>
        <p:nvSpPr>
          <p:cNvPr id="66" name="Freeform 25"/>
          <p:cNvSpPr/>
          <p:nvPr/>
        </p:nvSpPr>
        <p:spPr bwMode="auto">
          <a:xfrm>
            <a:off x="6139079" y="2339029"/>
            <a:ext cx="1396205" cy="1403344"/>
          </a:xfrm>
          <a:custGeom>
            <a:avLst/>
            <a:gdLst>
              <a:gd name="T0" fmla="*/ 0 w 196"/>
              <a:gd name="T1" fmla="*/ 38 h 197"/>
              <a:gd name="T2" fmla="*/ 159 w 196"/>
              <a:gd name="T3" fmla="*/ 197 h 197"/>
              <a:gd name="T4" fmla="*/ 196 w 196"/>
              <a:gd name="T5" fmla="*/ 197 h 197"/>
              <a:gd name="T6" fmla="*/ 0 w 196"/>
              <a:gd name="T7" fmla="*/ 0 h 197"/>
              <a:gd name="T8" fmla="*/ 0 w 196"/>
              <a:gd name="T9" fmla="*/ 38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" h="197">
                <a:moveTo>
                  <a:pt x="0" y="38"/>
                </a:moveTo>
                <a:cubicBezTo>
                  <a:pt x="86" y="42"/>
                  <a:pt x="155" y="111"/>
                  <a:pt x="159" y="197"/>
                </a:cubicBezTo>
                <a:cubicBezTo>
                  <a:pt x="196" y="197"/>
                  <a:pt x="196" y="197"/>
                  <a:pt x="196" y="197"/>
                </a:cubicBezTo>
                <a:cubicBezTo>
                  <a:pt x="192" y="90"/>
                  <a:pt x="107" y="5"/>
                  <a:pt x="0" y="0"/>
                </a:cubicBezTo>
                <a:lnTo>
                  <a:pt x="0" y="38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endParaRPr lang="en-US">
              <a:solidFill>
                <a:schemeClr val="bg1">
                  <a:lumMod val="50000"/>
                </a:schemeClr>
              </a:solidFill>
              <a:latin typeface="DIN-BoldItalic" pitchFamily="50" charset="0"/>
              <a:ea typeface="微软雅黑" panose="020B0503020204020204" charset="-122"/>
            </a:endParaRPr>
          </a:p>
        </p:txBody>
      </p:sp>
      <p:sp>
        <p:nvSpPr>
          <p:cNvPr id="67" name="Freeform 20"/>
          <p:cNvSpPr/>
          <p:nvPr/>
        </p:nvSpPr>
        <p:spPr bwMode="auto">
          <a:xfrm>
            <a:off x="4152367" y="3869856"/>
            <a:ext cx="1859228" cy="1859228"/>
          </a:xfrm>
          <a:custGeom>
            <a:avLst/>
            <a:gdLst>
              <a:gd name="T0" fmla="*/ 261 w 261"/>
              <a:gd name="T1" fmla="*/ 261 h 261"/>
              <a:gd name="T2" fmla="*/ 0 w 261"/>
              <a:gd name="T3" fmla="*/ 0 h 261"/>
              <a:gd name="T4" fmla="*/ 49 w 261"/>
              <a:gd name="T5" fmla="*/ 0 h 261"/>
              <a:gd name="T6" fmla="*/ 261 w 261"/>
              <a:gd name="T7" fmla="*/ 211 h 261"/>
              <a:gd name="T8" fmla="*/ 261 w 261"/>
              <a:gd name="T9" fmla="*/ 261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1" h="261">
                <a:moveTo>
                  <a:pt x="261" y="261"/>
                </a:moveTo>
                <a:cubicBezTo>
                  <a:pt x="119" y="255"/>
                  <a:pt x="5" y="142"/>
                  <a:pt x="0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55" y="114"/>
                  <a:pt x="146" y="206"/>
                  <a:pt x="261" y="211"/>
                </a:cubicBezTo>
                <a:lnTo>
                  <a:pt x="261" y="261"/>
                </a:lnTo>
                <a:close/>
              </a:path>
            </a:pathLst>
          </a:custGeom>
          <a:solidFill>
            <a:schemeClr val="tx1">
              <a:alpha val="24000"/>
            </a:schemeClr>
          </a:soli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3735">
              <a:solidFill>
                <a:schemeClr val="bg1">
                  <a:lumMod val="50000"/>
                </a:schemeClr>
              </a:solidFill>
              <a:latin typeface="DIN-BoldItalic" pitchFamily="50" charset="0"/>
              <a:ea typeface="微软雅黑" panose="020B0503020204020204" charset="-122"/>
            </a:endParaRPr>
          </a:p>
        </p:txBody>
      </p:sp>
      <p:sp>
        <p:nvSpPr>
          <p:cNvPr id="68" name="Freeform 26"/>
          <p:cNvSpPr/>
          <p:nvPr/>
        </p:nvSpPr>
        <p:spPr bwMode="auto">
          <a:xfrm>
            <a:off x="4629667" y="3855579"/>
            <a:ext cx="1396205" cy="1396205"/>
          </a:xfrm>
          <a:custGeom>
            <a:avLst/>
            <a:gdLst>
              <a:gd name="T0" fmla="*/ 0 w 196"/>
              <a:gd name="T1" fmla="*/ 0 h 196"/>
              <a:gd name="T2" fmla="*/ 196 w 196"/>
              <a:gd name="T3" fmla="*/ 196 h 196"/>
              <a:gd name="T4" fmla="*/ 196 w 196"/>
              <a:gd name="T5" fmla="*/ 159 h 196"/>
              <a:gd name="T6" fmla="*/ 37 w 196"/>
              <a:gd name="T7" fmla="*/ 0 h 196"/>
              <a:gd name="T8" fmla="*/ 0 w 196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" h="196">
                <a:moveTo>
                  <a:pt x="0" y="0"/>
                </a:moveTo>
                <a:cubicBezTo>
                  <a:pt x="4" y="106"/>
                  <a:pt x="90" y="192"/>
                  <a:pt x="196" y="196"/>
                </a:cubicBezTo>
                <a:cubicBezTo>
                  <a:pt x="196" y="159"/>
                  <a:pt x="196" y="159"/>
                  <a:pt x="196" y="159"/>
                </a:cubicBezTo>
                <a:cubicBezTo>
                  <a:pt x="110" y="154"/>
                  <a:pt x="41" y="86"/>
                  <a:pt x="3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endParaRPr lang="en-US">
              <a:solidFill>
                <a:schemeClr val="bg1">
                  <a:lumMod val="50000"/>
                </a:schemeClr>
              </a:solidFill>
              <a:latin typeface="DIN-BoldItalic" pitchFamily="50" charset="0"/>
              <a:ea typeface="微软雅黑" panose="020B0503020204020204" charset="-122"/>
            </a:endParaRPr>
          </a:p>
        </p:txBody>
      </p:sp>
      <p:sp>
        <p:nvSpPr>
          <p:cNvPr id="70" name="Freeform 27"/>
          <p:cNvSpPr/>
          <p:nvPr/>
        </p:nvSpPr>
        <p:spPr bwMode="auto">
          <a:xfrm>
            <a:off x="4629667" y="2339029"/>
            <a:ext cx="1396205" cy="1403344"/>
          </a:xfrm>
          <a:custGeom>
            <a:avLst/>
            <a:gdLst>
              <a:gd name="T0" fmla="*/ 196 w 196"/>
              <a:gd name="T1" fmla="*/ 0 h 197"/>
              <a:gd name="T2" fmla="*/ 0 w 196"/>
              <a:gd name="T3" fmla="*/ 197 h 197"/>
              <a:gd name="T4" fmla="*/ 37 w 196"/>
              <a:gd name="T5" fmla="*/ 197 h 197"/>
              <a:gd name="T6" fmla="*/ 196 w 196"/>
              <a:gd name="T7" fmla="*/ 38 h 197"/>
              <a:gd name="T8" fmla="*/ 196 w 196"/>
              <a:gd name="T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" h="197">
                <a:moveTo>
                  <a:pt x="196" y="0"/>
                </a:moveTo>
                <a:cubicBezTo>
                  <a:pt x="90" y="5"/>
                  <a:pt x="4" y="90"/>
                  <a:pt x="0" y="197"/>
                </a:cubicBezTo>
                <a:cubicBezTo>
                  <a:pt x="37" y="197"/>
                  <a:pt x="37" y="197"/>
                  <a:pt x="37" y="197"/>
                </a:cubicBezTo>
                <a:cubicBezTo>
                  <a:pt x="41" y="111"/>
                  <a:pt x="110" y="42"/>
                  <a:pt x="196" y="38"/>
                </a:cubicBezTo>
                <a:lnTo>
                  <a:pt x="196" y="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endParaRPr lang="en-US">
              <a:solidFill>
                <a:schemeClr val="bg1">
                  <a:lumMod val="50000"/>
                </a:schemeClr>
              </a:solidFill>
              <a:latin typeface="DIN-BoldItalic" pitchFamily="50" charset="0"/>
              <a:ea typeface="微软雅黑" panose="020B050302020402020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002453" y="2194713"/>
            <a:ext cx="311731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zh-CN" altLang="zh-CN" sz="160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charset="-122"/>
                <a:cs typeface="+mn-ea"/>
                <a:sym typeface="+mn-lt"/>
              </a:rPr>
              <a:t>实现全局变量存储</a:t>
            </a:r>
            <a:endParaRPr lang="zh-CN" altLang="zh-CN" sz="1600">
              <a:solidFill>
                <a:schemeClr val="bg1">
                  <a:lumMod val="50000"/>
                </a:schemeClr>
              </a:solidFill>
              <a:latin typeface="Calibri Light" panose="020F03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79173" y="5091385"/>
            <a:ext cx="3117312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zh-CN" altLang="zh-CN" sz="160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charset="-122"/>
                <a:cs typeface="+mn-ea"/>
                <a:sym typeface="+mn-lt"/>
              </a:rPr>
              <a:t>饿了么组件库搭建项目，修改样式适应具体需求</a:t>
            </a:r>
            <a:endParaRPr lang="zh-CN" altLang="zh-CN" sz="1600">
              <a:solidFill>
                <a:schemeClr val="bg1">
                  <a:lumMod val="50000"/>
                </a:schemeClr>
              </a:solidFill>
              <a:latin typeface="Calibri Light" panose="020F03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561221" y="1816357"/>
            <a:ext cx="479915" cy="4799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chemeClr val="bg1">
                  <a:lumMod val="50000"/>
                </a:schemeClr>
              </a:solidFill>
              <a:latin typeface="Calibri Light" panose="020F0302020204030204"/>
              <a:ea typeface="微软雅黑" panose="020B0503020204020204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508261" y="4726497"/>
            <a:ext cx="479915" cy="4799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chemeClr val="bg1">
                  <a:lumMod val="50000"/>
                </a:schemeClr>
              </a:solidFill>
              <a:latin typeface="Calibri Light" panose="020F0302020204030204"/>
              <a:ea typeface="微软雅黑" panose="020B050302020402020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012583" y="5059481"/>
            <a:ext cx="311731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zh-CN" altLang="zh-CN" sz="160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charset="-122"/>
                <a:cs typeface="+mn-ea"/>
                <a:sym typeface="+mn-lt"/>
              </a:rPr>
              <a:t>路由导航组件，使用路由传参</a:t>
            </a:r>
            <a:endParaRPr lang="zh-CN" altLang="zh-CN" sz="1600">
              <a:solidFill>
                <a:schemeClr val="bg1">
                  <a:lumMod val="50000"/>
                </a:schemeClr>
              </a:solidFill>
              <a:latin typeface="Calibri Light" panose="020F03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8012583" y="2194713"/>
            <a:ext cx="3117312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charset="-122"/>
                <a:cs typeface="+mn-ea"/>
                <a:sym typeface="+mn-lt"/>
              </a:rPr>
              <a:t>使用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charset="-122"/>
                <a:cs typeface="+mn-ea"/>
                <a:sym typeface="+mn-lt"/>
              </a:rPr>
              <a:t>v-char</a:t>
            </a: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charset="-122"/>
                <a:cs typeface="+mn-ea"/>
                <a:sym typeface="+mn-lt"/>
              </a:rPr>
              <a:t>对收集到的数据图表化</a:t>
            </a:r>
            <a:endParaRPr lang="zh-CN" altLang="en-US" sz="1600">
              <a:solidFill>
                <a:schemeClr val="bg1">
                  <a:lumMod val="50000"/>
                </a:schemeClr>
              </a:solidFill>
              <a:latin typeface="Calibri Light" panose="020F03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11178299" y="1816357"/>
            <a:ext cx="479915" cy="4799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chemeClr val="bg1">
                  <a:lumMod val="50000"/>
                </a:schemeClr>
              </a:solidFill>
              <a:latin typeface="Calibri Light" panose="020F0302020204030204"/>
              <a:ea typeface="微软雅黑" panose="020B0503020204020204" charset="-122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11125339" y="4726497"/>
            <a:ext cx="479915" cy="4799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chemeClr val="bg1">
                  <a:lumMod val="50000"/>
                </a:schemeClr>
              </a:solidFill>
              <a:latin typeface="Calibri Light" panose="020F0302020204030204"/>
              <a:ea typeface="微软雅黑" panose="020B0503020204020204" charset="-122"/>
            </a:endParaRPr>
          </a:p>
        </p:txBody>
      </p:sp>
      <p:sp>
        <p:nvSpPr>
          <p:cNvPr id="83" name="AutoShape 112"/>
          <p:cNvSpPr/>
          <p:nvPr/>
        </p:nvSpPr>
        <p:spPr bwMode="auto">
          <a:xfrm>
            <a:off x="11251413" y="4847952"/>
            <a:ext cx="238055" cy="23700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微软雅黑" panose="020B0503020204020204" charset="-122"/>
              <a:sym typeface="Gill Sans" charset="0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647679" y="4853715"/>
            <a:ext cx="163043" cy="237669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85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charset="-122"/>
                <a:sym typeface="Gill Sans" charset="0"/>
              </a:endParaRPr>
            </a:p>
          </p:txBody>
        </p:sp>
        <p:sp>
          <p:nvSpPr>
            <p:cNvPr id="86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charset="-122"/>
                <a:sym typeface="Gill Sans" charset="0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11299626" y="1937683"/>
            <a:ext cx="237263" cy="237263"/>
            <a:chOff x="3191434" y="2145028"/>
            <a:chExt cx="359165" cy="359165"/>
          </a:xfrm>
          <a:solidFill>
            <a:schemeClr val="bg1"/>
          </a:solidFill>
        </p:grpSpPr>
        <p:sp>
          <p:nvSpPr>
            <p:cNvPr id="88" name="AutoShape 123"/>
            <p:cNvSpPr/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charset="-122"/>
                <a:sym typeface="Gill Sans" charset="0"/>
              </a:endParaRPr>
            </a:p>
          </p:txBody>
        </p:sp>
        <p:sp>
          <p:nvSpPr>
            <p:cNvPr id="89" name="AutoShape 124"/>
            <p:cNvSpPr/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charset="-122"/>
                <a:sym typeface="Gill Sans" charset="0"/>
              </a:endParaRPr>
            </a:p>
          </p:txBody>
        </p:sp>
        <p:sp>
          <p:nvSpPr>
            <p:cNvPr id="90" name="AutoShape 125"/>
            <p:cNvSpPr/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charset="-122"/>
                <a:sym typeface="Gill Sans" charset="0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flipH="1">
            <a:off x="682549" y="1937683"/>
            <a:ext cx="237263" cy="237263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92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charset="-122"/>
                <a:sym typeface="Gill Sans" charset="0"/>
              </a:endParaRPr>
            </a:p>
          </p:txBody>
        </p:sp>
        <p:sp>
          <p:nvSpPr>
            <p:cNvPr id="93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charset="-122"/>
                <a:sym typeface="Gill Sans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767557" y="271524"/>
            <a:ext cx="3438055" cy="612864"/>
            <a:chOff x="767557" y="271524"/>
            <a:chExt cx="3438055" cy="612864"/>
          </a:xfrm>
        </p:grpSpPr>
        <p:sp>
          <p:nvSpPr>
            <p:cNvPr id="95" name="文本框 94"/>
            <p:cNvSpPr txBox="1"/>
            <p:nvPr/>
          </p:nvSpPr>
          <p:spPr>
            <a:xfrm>
              <a:off x="910295" y="378430"/>
              <a:ext cx="329531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前端开发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97" name="矩形: 圆角 96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98" name="文本框 97"/>
          <p:cNvSpPr txBox="1"/>
          <p:nvPr/>
        </p:nvSpPr>
        <p:spPr>
          <a:xfrm>
            <a:off x="1111574" y="1866352"/>
            <a:ext cx="153371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pc="300">
                <a:solidFill>
                  <a:schemeClr val="bg1"/>
                </a:solidFill>
              </a:rPr>
              <a:t>vuex</a:t>
            </a:r>
            <a:endParaRPr lang="en-US" altLang="zh-CN" b="1" spc="300">
              <a:solidFill>
                <a:schemeClr val="bg1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111885" y="4721860"/>
            <a:ext cx="1769745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b="1" spc="300">
                <a:solidFill>
                  <a:schemeClr val="bg1"/>
                </a:solidFill>
              </a:rPr>
              <a:t>element-ui</a:t>
            </a:r>
            <a:endParaRPr lang="en-US" altLang="zh-CN" b="1" spc="300">
              <a:solidFill>
                <a:schemeClr val="bg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504397" y="1866352"/>
            <a:ext cx="153371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b="1" spc="300">
                <a:solidFill>
                  <a:schemeClr val="bg1"/>
                </a:solidFill>
              </a:rPr>
              <a:t>v-chart</a:t>
            </a:r>
            <a:endParaRPr lang="en-US" altLang="zh-CN" b="1" spc="300">
              <a:solidFill>
                <a:schemeClr val="bg1"/>
              </a:solidFill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9504397" y="4722052"/>
            <a:ext cx="153371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pc="300">
                <a:solidFill>
                  <a:schemeClr val="bg1"/>
                </a:solidFill>
              </a:rPr>
              <a:t> router</a:t>
            </a:r>
            <a:endParaRPr lang="en-US" altLang="zh-CN" b="1" spc="3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7376039" y="2695091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7759497" y="2536164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8338599" y="2036484"/>
            <a:ext cx="830007" cy="531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6096002" y="3126188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38" idx="6"/>
          </p:cNvCxnSpPr>
          <p:nvPr/>
        </p:nvCxnSpPr>
        <p:spPr>
          <a:xfrm flipV="1">
            <a:off x="3458899" y="3397943"/>
            <a:ext cx="1277462" cy="320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4" idx="6"/>
          </p:cNvCxnSpPr>
          <p:nvPr/>
        </p:nvCxnSpPr>
        <p:spPr>
          <a:xfrm>
            <a:off x="2647765" y="3423497"/>
            <a:ext cx="748340" cy="2823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4750593" y="3414667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619211" y="3346326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458858" y="2373867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1" idx="2"/>
          </p:cNvCxnSpPr>
          <p:nvPr/>
        </p:nvCxnSpPr>
        <p:spPr>
          <a:xfrm>
            <a:off x="8796303" y="3718142"/>
            <a:ext cx="823949" cy="66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21" idx="6"/>
          </p:cNvCxnSpPr>
          <p:nvPr/>
        </p:nvCxnSpPr>
        <p:spPr>
          <a:xfrm flipV="1">
            <a:off x="8115302" y="3718142"/>
            <a:ext cx="538199" cy="694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7353302" y="3445058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043941" y="1981982"/>
            <a:ext cx="714925" cy="452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4426138" y="2040891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859842" y="2128256"/>
            <a:ext cx="510834" cy="218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 flipH="1">
            <a:off x="9168606" y="19467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82448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8653501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139151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7844121" y="1907025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10293810" y="2872020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7659991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493061" y="3747251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8695659" y="46015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6370676" y="22751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6939444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7066444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6472276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7991605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7177565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7634479" y="4808572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9273325" y="2936236"/>
            <a:ext cx="258343" cy="25834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H="1">
            <a:off x="1948919" y="3122533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6175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316097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821120" y="22263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830447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4281681" y="166351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816379" y="133044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273017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468373" y="333380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737953" y="200636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018220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891220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497322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946298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328345" y="3001170"/>
            <a:ext cx="189366" cy="1893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684799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881794" y="410723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5953829" y="1074394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058042" y="383748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5931590" y="318405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6566517" y="3001281"/>
            <a:ext cx="214413" cy="21441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flipH="1">
            <a:off x="6216884" y="4761535"/>
            <a:ext cx="218908" cy="2189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7039536" y="1481082"/>
            <a:ext cx="208552" cy="2085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>
            <a:endCxn id="40" idx="3"/>
          </p:cNvCxnSpPr>
          <p:nvPr/>
        </p:nvCxnSpPr>
        <p:spPr>
          <a:xfrm flipV="1">
            <a:off x="2953195" y="1596930"/>
            <a:ext cx="898165" cy="6520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3" idx="0"/>
            <a:endCxn id="40" idx="5"/>
          </p:cNvCxnSpPr>
          <p:nvPr/>
        </p:nvCxnSpPr>
        <p:spPr>
          <a:xfrm flipH="1" flipV="1">
            <a:off x="3952336" y="1596930"/>
            <a:ext cx="410377" cy="945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0" y="-5715"/>
            <a:ext cx="12192000" cy="6858000"/>
          </a:xfrm>
          <a:prstGeom prst="rect">
            <a:avLst/>
          </a:prstGeom>
          <a:solidFill>
            <a:srgbClr val="ECECE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4" name="组合 93"/>
          <p:cNvGrpSpPr/>
          <p:nvPr/>
        </p:nvGrpSpPr>
        <p:grpSpPr>
          <a:xfrm>
            <a:off x="767557" y="271524"/>
            <a:ext cx="3438055" cy="612864"/>
            <a:chOff x="767557" y="271524"/>
            <a:chExt cx="3438055" cy="612864"/>
          </a:xfrm>
        </p:grpSpPr>
        <p:sp>
          <p:nvSpPr>
            <p:cNvPr id="95" name="文本框 94"/>
            <p:cNvSpPr txBox="1"/>
            <p:nvPr/>
          </p:nvSpPr>
          <p:spPr>
            <a:xfrm>
              <a:off x="910295" y="378430"/>
              <a:ext cx="329531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前端开发部分代码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97" name="矩形: 圆角 96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62" name="图片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595" y="5617845"/>
            <a:ext cx="5324475" cy="911225"/>
          </a:xfrm>
          <a:prstGeom prst="rect">
            <a:avLst/>
          </a:prstGeom>
        </p:spPr>
      </p:pic>
      <p:sp>
        <p:nvSpPr>
          <p:cNvPr id="63" name="文本框 62"/>
          <p:cNvSpPr txBox="1"/>
          <p:nvPr/>
        </p:nvSpPr>
        <p:spPr>
          <a:xfrm>
            <a:off x="315595" y="4980305"/>
            <a:ext cx="5838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iframe</a:t>
            </a:r>
            <a:r>
              <a:rPr lang="zh-CN" altLang="en-US"/>
              <a:t>引用填写问卷页面</a:t>
            </a:r>
            <a:endParaRPr lang="zh-CN" altLang="en-US"/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760" y="130810"/>
            <a:ext cx="6181090" cy="4846320"/>
          </a:xfrm>
          <a:prstGeom prst="rect">
            <a:avLst/>
          </a:prstGeom>
        </p:spPr>
      </p:pic>
      <p:sp>
        <p:nvSpPr>
          <p:cNvPr id="72" name="文本框 71"/>
          <p:cNvSpPr txBox="1"/>
          <p:nvPr/>
        </p:nvSpPr>
        <p:spPr>
          <a:xfrm>
            <a:off x="767715" y="1450340"/>
            <a:ext cx="477583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        </a:t>
            </a:r>
            <a:r>
              <a:rPr lang="zh-CN" altLang="en-US" sz="2000"/>
              <a:t>对应的需要获取</a:t>
            </a:r>
            <a:r>
              <a:rPr lang="en-US" altLang="zh-CN" sz="2000"/>
              <a:t>iframe</a:t>
            </a:r>
            <a:r>
              <a:rPr lang="zh-CN" altLang="en-US" sz="2000"/>
              <a:t>内部</a:t>
            </a:r>
            <a:r>
              <a:rPr lang="zh-CN" altLang="zh-CN" sz="2000"/>
              <a:t>对应的滚动条，监听滚动到底部或者顶部，然后设置外部的滚动条同样到达顶部或者底部，给人手机拉下去或者拉上来手机也动了的优化。</a:t>
            </a:r>
            <a:endParaRPr lang="zh-CN" altLang="zh-CN" sz="2000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4034103">
            <a:off x="4496854" y="-771208"/>
            <a:ext cx="3198292" cy="319829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506686" y="580571"/>
            <a:ext cx="3178629" cy="740229"/>
            <a:chOff x="986971" y="580571"/>
            <a:chExt cx="3178629" cy="740229"/>
          </a:xfrm>
        </p:grpSpPr>
        <p:sp>
          <p:nvSpPr>
            <p:cNvPr id="11" name="矩形: 圆角 10"/>
            <p:cNvSpPr/>
            <p:nvPr/>
          </p:nvSpPr>
          <p:spPr>
            <a:xfrm>
              <a:off x="986971" y="580571"/>
              <a:ext cx="3178629" cy="740229"/>
            </a:xfrm>
            <a:prstGeom prst="roundRect">
              <a:avLst>
                <a:gd name="adj" fmla="val 11520"/>
              </a:avLst>
            </a:prstGeom>
            <a:solidFill>
              <a:schemeClr val="bg1">
                <a:lumMod val="85000"/>
                <a:alpha val="7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42934" y="658298"/>
              <a:ext cx="24667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/>
                <a:t>CONTENT</a:t>
              </a:r>
              <a:endParaRPr lang="zh-CN" altLang="en-US" sz="3200" spc="300"/>
            </a:p>
          </p:txBody>
        </p:sp>
      </p:grpSp>
      <p:grpSp>
        <p:nvGrpSpPr>
          <p:cNvPr id="28" name="组合 27"/>
          <p:cNvGrpSpPr/>
          <p:nvPr/>
        </p:nvGrpSpPr>
        <p:grpSpPr>
          <a:xfrm rot="3832947">
            <a:off x="8137174" y="119032"/>
            <a:ext cx="521102" cy="423992"/>
            <a:chOff x="189132" y="3432549"/>
            <a:chExt cx="990433" cy="805861"/>
          </a:xfrm>
        </p:grpSpPr>
        <p:cxnSp>
          <p:nvCxnSpPr>
            <p:cNvPr id="29" name="直接连接符 28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0" y="4181475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 rot="11174285">
            <a:off x="2098591" y="4121826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 rot="11174285">
            <a:off x="340254" y="403237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 rot="11174285">
            <a:off x="3347090" y="4041687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 rot="11174285">
            <a:off x="7000792" y="4121826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 rot="11174285">
            <a:off x="5318654" y="403237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 rot="11174285">
            <a:off x="8325490" y="4041687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 rot="11174285">
            <a:off x="9790696" y="4121825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 rot="11174285">
            <a:off x="11115394" y="404168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直接连接符 21"/>
          <p:cNvCxnSpPr>
            <a:stCxn id="15" idx="3"/>
          </p:cNvCxnSpPr>
          <p:nvPr/>
        </p:nvCxnSpPr>
        <p:spPr>
          <a:xfrm flipV="1">
            <a:off x="539772" y="3804439"/>
            <a:ext cx="686767" cy="2698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14" idx="5"/>
          </p:cNvCxnSpPr>
          <p:nvPr/>
        </p:nvCxnSpPr>
        <p:spPr>
          <a:xfrm>
            <a:off x="1226539" y="3804439"/>
            <a:ext cx="902127" cy="33510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4" idx="1"/>
            <a:endCxn id="26" idx="5"/>
          </p:cNvCxnSpPr>
          <p:nvPr/>
        </p:nvCxnSpPr>
        <p:spPr>
          <a:xfrm>
            <a:off x="2229378" y="4264973"/>
            <a:ext cx="340215" cy="6637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6" idx="7"/>
            <a:endCxn id="16" idx="7"/>
          </p:cNvCxnSpPr>
          <p:nvPr/>
        </p:nvCxnSpPr>
        <p:spPr>
          <a:xfrm flipV="1">
            <a:off x="2560627" y="4225588"/>
            <a:ext cx="811371" cy="7851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 rot="11174285">
            <a:off x="2547778" y="4915869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3475027" y="3716111"/>
            <a:ext cx="1140516" cy="3657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8" idx="5"/>
          </p:cNvCxnSpPr>
          <p:nvPr/>
        </p:nvCxnSpPr>
        <p:spPr>
          <a:xfrm flipH="1" flipV="1">
            <a:off x="4632960" y="3720465"/>
            <a:ext cx="727612" cy="33660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 rot="11174285">
            <a:off x="4543512" y="3672147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5403840" y="4167552"/>
            <a:ext cx="254010" cy="49969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7" idx="7"/>
          </p:cNvCxnSpPr>
          <p:nvPr/>
        </p:nvCxnSpPr>
        <p:spPr>
          <a:xfrm flipH="1">
            <a:off x="5661659" y="4252613"/>
            <a:ext cx="1356848" cy="3965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 rot="11174285">
            <a:off x="5578556" y="4581703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7104699" y="3595688"/>
            <a:ext cx="1896428" cy="5105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0" idx="5"/>
          </p:cNvCxnSpPr>
          <p:nvPr/>
        </p:nvCxnSpPr>
        <p:spPr>
          <a:xfrm flipH="1" flipV="1">
            <a:off x="9029700" y="3552825"/>
            <a:ext cx="791071" cy="58671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 rot="11174285">
            <a:off x="8990541" y="346087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直接连接符 42"/>
          <p:cNvCxnSpPr>
            <a:endCxn id="19" idx="1"/>
          </p:cNvCxnSpPr>
          <p:nvPr/>
        </p:nvCxnSpPr>
        <p:spPr>
          <a:xfrm flipH="1" flipV="1">
            <a:off x="8509391" y="4242967"/>
            <a:ext cx="1277547" cy="56715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1" idx="7"/>
          </p:cNvCxnSpPr>
          <p:nvPr/>
        </p:nvCxnSpPr>
        <p:spPr>
          <a:xfrm flipH="1">
            <a:off x="9782432" y="4225587"/>
            <a:ext cx="1357870" cy="5845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28736" y="3252756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01.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543935" y="4413250"/>
            <a:ext cx="20104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02.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概要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设计与分工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662736" y="3316464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03.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669470" y="4422775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04.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45044" y="3362680"/>
            <a:ext cx="22275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pc="300" dirty="0">
                <a:solidFill>
                  <a:schemeClr val="bg1">
                    <a:lumMod val="50000"/>
                  </a:schemeClr>
                </a:solidFill>
              </a:rPr>
              <a:t>原型与需求分析</a:t>
            </a:r>
            <a:endParaRPr lang="zh-CN" altLang="en-US" sz="2000" spc="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202076" y="3449655"/>
            <a:ext cx="16433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pc="300" dirty="0">
                <a:solidFill>
                  <a:schemeClr val="bg1">
                    <a:lumMod val="50000"/>
                  </a:schemeClr>
                </a:solidFill>
              </a:rPr>
              <a:t>前后端开发</a:t>
            </a:r>
            <a:endParaRPr lang="zh-CN" altLang="en-US" sz="2000" spc="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216912" y="4525420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pc="300" dirty="0">
                <a:solidFill>
                  <a:schemeClr val="bg1">
                    <a:lumMod val="50000"/>
                  </a:schemeClr>
                </a:solidFill>
              </a:rPr>
              <a:t>产品测试</a:t>
            </a:r>
            <a:endParaRPr lang="zh-CN" altLang="en-US" sz="2000" spc="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直接连接符 136"/>
          <p:cNvCxnSpPr/>
          <p:nvPr/>
        </p:nvCxnSpPr>
        <p:spPr>
          <a:xfrm>
            <a:off x="6367857" y="2039444"/>
            <a:ext cx="0" cy="3700956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/>
          <p:cNvSpPr/>
          <p:nvPr/>
        </p:nvSpPr>
        <p:spPr>
          <a:xfrm rot="11174285">
            <a:off x="1924415" y="6552243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 rot="11174285">
            <a:off x="2964376" y="619871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 rot="11174285">
            <a:off x="6165869" y="6395732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11174285">
            <a:off x="7410781" y="6085536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 rot="11174285">
            <a:off x="6970561" y="69419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 rot="11174285">
            <a:off x="8261329" y="651784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 rot="11174285">
            <a:off x="10228034" y="606063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 rot="11174285">
            <a:off x="11859278" y="6253466"/>
            <a:ext cx="156389" cy="156389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rot="11174285">
            <a:off x="11403167" y="6644471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rot="11174285">
            <a:off x="9845605" y="6747702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rot="11174285">
            <a:off x="3727170" y="6145089"/>
            <a:ext cx="223693" cy="223693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 rot="11174285">
            <a:off x="826579" y="7302828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 rot="11174285">
            <a:off x="3315532" y="7099963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 rot="11174285">
            <a:off x="8607532" y="7145127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 rot="11174285">
            <a:off x="10710575" y="7296596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 rot="11174285">
            <a:off x="5767069" y="6975488"/>
            <a:ext cx="182283" cy="182283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 rot="11174285">
            <a:off x="4761815" y="6610688"/>
            <a:ext cx="174108" cy="174108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 rot="11174285">
            <a:off x="-122116" y="7068723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连接符 185"/>
          <p:cNvCxnSpPr>
            <a:stCxn id="166" idx="6"/>
            <a:endCxn id="185" idx="2"/>
          </p:cNvCxnSpPr>
          <p:nvPr/>
        </p:nvCxnSpPr>
        <p:spPr>
          <a:xfrm flipH="1">
            <a:off x="101429" y="6623934"/>
            <a:ext cx="1823462" cy="5690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66" idx="2"/>
            <a:endCxn id="167" idx="6"/>
          </p:cNvCxnSpPr>
          <p:nvPr/>
        </p:nvCxnSpPr>
        <p:spPr>
          <a:xfrm flipV="1">
            <a:off x="2084801" y="6298638"/>
            <a:ext cx="880239" cy="342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>
            <a:stCxn id="179" idx="2"/>
            <a:endCxn id="166" idx="0"/>
          </p:cNvCxnSpPr>
          <p:nvPr/>
        </p:nvCxnSpPr>
        <p:spPr>
          <a:xfrm flipV="1">
            <a:off x="979619" y="6712629"/>
            <a:ext cx="1016487" cy="6752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74" idx="5"/>
            <a:endCxn id="172" idx="1"/>
          </p:cNvCxnSpPr>
          <p:nvPr/>
        </p:nvCxnSpPr>
        <p:spPr>
          <a:xfrm flipH="1" flipV="1">
            <a:off x="10410325" y="6260150"/>
            <a:ext cx="1034760" cy="4090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72" idx="3"/>
            <a:endCxn id="173" idx="4"/>
          </p:cNvCxnSpPr>
          <p:nvPr/>
        </p:nvCxnSpPr>
        <p:spPr>
          <a:xfrm>
            <a:off x="10427552" y="6102550"/>
            <a:ext cx="1518417" cy="151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7" idx="4"/>
            <a:endCxn id="172" idx="7"/>
          </p:cNvCxnSpPr>
          <p:nvPr/>
        </p:nvCxnSpPr>
        <p:spPr>
          <a:xfrm flipV="1">
            <a:off x="9969890" y="6242923"/>
            <a:ext cx="282835" cy="505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0" idx="4"/>
            <a:endCxn id="167" idx="0"/>
          </p:cNvCxnSpPr>
          <p:nvPr/>
        </p:nvCxnSpPr>
        <p:spPr>
          <a:xfrm flipH="1" flipV="1">
            <a:off x="3064299" y="6422260"/>
            <a:ext cx="336319" cy="6781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83" idx="6"/>
            <a:endCxn id="184" idx="1"/>
          </p:cNvCxnSpPr>
          <p:nvPr/>
        </p:nvCxnSpPr>
        <p:spPr>
          <a:xfrm flipH="1" flipV="1">
            <a:off x="4903372" y="6765622"/>
            <a:ext cx="864237" cy="291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71" idx="7"/>
            <a:endCxn id="170" idx="2"/>
          </p:cNvCxnSpPr>
          <p:nvPr/>
        </p:nvCxnSpPr>
        <p:spPr>
          <a:xfrm flipH="1">
            <a:off x="7130947" y="6648628"/>
            <a:ext cx="1148097" cy="3825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72" idx="6"/>
            <a:endCxn id="171" idx="3"/>
          </p:cNvCxnSpPr>
          <p:nvPr/>
        </p:nvCxnSpPr>
        <p:spPr>
          <a:xfrm flipH="1">
            <a:off x="8404476" y="6160555"/>
            <a:ext cx="1824222" cy="3873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80" idx="6"/>
            <a:endCxn id="166" idx="1"/>
          </p:cNvCxnSpPr>
          <p:nvPr/>
        </p:nvCxnSpPr>
        <p:spPr>
          <a:xfrm flipH="1" flipV="1">
            <a:off x="2055202" y="6695390"/>
            <a:ext cx="1260784" cy="4729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80" idx="3"/>
            <a:endCxn id="178" idx="0"/>
          </p:cNvCxnSpPr>
          <p:nvPr/>
        </p:nvCxnSpPr>
        <p:spPr>
          <a:xfrm flipV="1">
            <a:off x="3452122" y="6368120"/>
            <a:ext cx="374741" cy="7605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68" idx="3"/>
            <a:endCxn id="169" idx="6"/>
          </p:cNvCxnSpPr>
          <p:nvPr/>
        </p:nvCxnSpPr>
        <p:spPr>
          <a:xfrm flipV="1">
            <a:off x="6340236" y="6185459"/>
            <a:ext cx="1071209" cy="246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70" idx="4"/>
            <a:endCxn id="169" idx="7"/>
          </p:cNvCxnSpPr>
          <p:nvPr/>
        </p:nvCxnSpPr>
        <p:spPr>
          <a:xfrm flipV="1">
            <a:off x="7059732" y="6267827"/>
            <a:ext cx="375740" cy="674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71" idx="5"/>
            <a:endCxn id="169" idx="2"/>
          </p:cNvCxnSpPr>
          <p:nvPr/>
        </p:nvCxnSpPr>
        <p:spPr>
          <a:xfrm flipH="1" flipV="1">
            <a:off x="7634326" y="6209821"/>
            <a:ext cx="657078" cy="3257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77" idx="6"/>
            <a:endCxn id="171" idx="1"/>
          </p:cNvCxnSpPr>
          <p:nvPr/>
        </p:nvCxnSpPr>
        <p:spPr>
          <a:xfrm flipH="1" flipV="1">
            <a:off x="8392116" y="6660988"/>
            <a:ext cx="1454153" cy="1866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81" idx="2"/>
            <a:endCxn id="177" idx="7"/>
          </p:cNvCxnSpPr>
          <p:nvPr/>
        </p:nvCxnSpPr>
        <p:spPr>
          <a:xfrm flipV="1">
            <a:off x="8760572" y="6929993"/>
            <a:ext cx="1109724" cy="3002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180" idx="2"/>
            <a:endCxn id="184" idx="7"/>
          </p:cNvCxnSpPr>
          <p:nvPr/>
        </p:nvCxnSpPr>
        <p:spPr>
          <a:xfrm flipV="1">
            <a:off x="3468572" y="6752245"/>
            <a:ext cx="1312417" cy="432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79" idx="2"/>
            <a:endCxn id="180" idx="7"/>
          </p:cNvCxnSpPr>
          <p:nvPr/>
        </p:nvCxnSpPr>
        <p:spPr>
          <a:xfrm flipV="1">
            <a:off x="979619" y="7224760"/>
            <a:ext cx="2352817" cy="1631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84" idx="5"/>
            <a:endCxn id="178" idx="2"/>
          </p:cNvCxnSpPr>
          <p:nvPr/>
        </p:nvCxnSpPr>
        <p:spPr>
          <a:xfrm flipH="1" flipV="1">
            <a:off x="3950201" y="6269088"/>
            <a:ext cx="844165" cy="3607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81" idx="5"/>
            <a:endCxn id="171" idx="0"/>
          </p:cNvCxnSpPr>
          <p:nvPr/>
        </p:nvCxnSpPr>
        <p:spPr>
          <a:xfrm flipH="1" flipV="1">
            <a:off x="8333020" y="667822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 flipH="1" flipV="1">
            <a:off x="7087150" y="708970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 flipH="1" flipV="1">
            <a:off x="11544851" y="6849677"/>
            <a:ext cx="401118" cy="6167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68" idx="6"/>
            <a:endCxn id="184" idx="3"/>
          </p:cNvCxnSpPr>
          <p:nvPr/>
        </p:nvCxnSpPr>
        <p:spPr>
          <a:xfrm flipH="1">
            <a:off x="4916749" y="6483059"/>
            <a:ext cx="1249700" cy="1601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168" idx="0"/>
            <a:endCxn id="183" idx="3"/>
          </p:cNvCxnSpPr>
          <p:nvPr/>
        </p:nvCxnSpPr>
        <p:spPr>
          <a:xfrm flipH="1">
            <a:off x="5929278" y="6591098"/>
            <a:ext cx="323918" cy="4184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68" idx="1"/>
            <a:endCxn id="170" idx="5"/>
          </p:cNvCxnSpPr>
          <p:nvPr/>
        </p:nvCxnSpPr>
        <p:spPr>
          <a:xfrm>
            <a:off x="6325181" y="6570099"/>
            <a:ext cx="675455" cy="389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endCxn id="170" idx="7"/>
          </p:cNvCxnSpPr>
          <p:nvPr/>
        </p:nvCxnSpPr>
        <p:spPr>
          <a:xfrm flipV="1">
            <a:off x="5913701" y="7072778"/>
            <a:ext cx="1074575" cy="345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183" idx="7"/>
          </p:cNvCxnSpPr>
          <p:nvPr/>
        </p:nvCxnSpPr>
        <p:spPr>
          <a:xfrm flipH="1">
            <a:off x="5015339" y="7123692"/>
            <a:ext cx="771804" cy="549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endCxn id="183" idx="0"/>
          </p:cNvCxnSpPr>
          <p:nvPr/>
        </p:nvCxnSpPr>
        <p:spPr>
          <a:xfrm flipH="1" flipV="1">
            <a:off x="5848307" y="7157231"/>
            <a:ext cx="293809" cy="4777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74" idx="7"/>
            <a:endCxn id="177" idx="2"/>
          </p:cNvCxnSpPr>
          <p:nvPr/>
        </p:nvCxnSpPr>
        <p:spPr>
          <a:xfrm flipH="1">
            <a:off x="10069150" y="6826762"/>
            <a:ext cx="1358708" cy="452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174" idx="0"/>
            <a:endCxn id="182" idx="2"/>
          </p:cNvCxnSpPr>
          <p:nvPr/>
        </p:nvCxnSpPr>
        <p:spPr>
          <a:xfrm flipH="1">
            <a:off x="10863615" y="6868016"/>
            <a:ext cx="639475" cy="5136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177" idx="1"/>
            <a:endCxn id="182" idx="6"/>
          </p:cNvCxnSpPr>
          <p:nvPr/>
        </p:nvCxnSpPr>
        <p:spPr>
          <a:xfrm>
            <a:off x="10027896" y="6947220"/>
            <a:ext cx="683133" cy="4177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171" idx="0"/>
          </p:cNvCxnSpPr>
          <p:nvPr/>
        </p:nvCxnSpPr>
        <p:spPr>
          <a:xfrm flipH="1">
            <a:off x="7835583" y="6678227"/>
            <a:ext cx="497437" cy="8952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181" idx="0"/>
          </p:cNvCxnSpPr>
          <p:nvPr/>
        </p:nvCxnSpPr>
        <p:spPr>
          <a:xfrm>
            <a:off x="8675940" y="7298167"/>
            <a:ext cx="141924" cy="3368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stCxn id="173" idx="0"/>
            <a:endCxn id="174" idx="3"/>
          </p:cNvCxnSpPr>
          <p:nvPr/>
        </p:nvCxnSpPr>
        <p:spPr>
          <a:xfrm flipH="1">
            <a:off x="11602685" y="6409392"/>
            <a:ext cx="326290" cy="276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>
            <a:stCxn id="173" idx="1"/>
          </p:cNvCxnSpPr>
          <p:nvPr/>
        </p:nvCxnSpPr>
        <p:spPr>
          <a:xfrm>
            <a:off x="11986429" y="6392633"/>
            <a:ext cx="419791" cy="3289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endCxn id="184" idx="0"/>
          </p:cNvCxnSpPr>
          <p:nvPr/>
        </p:nvCxnSpPr>
        <p:spPr>
          <a:xfrm flipV="1">
            <a:off x="4574971" y="6784281"/>
            <a:ext cx="264439" cy="888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167" idx="3"/>
            <a:endCxn id="178" idx="6"/>
          </p:cNvCxnSpPr>
          <p:nvPr/>
        </p:nvCxnSpPr>
        <p:spPr>
          <a:xfrm>
            <a:off x="3163894" y="6240633"/>
            <a:ext cx="563938" cy="41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endCxn id="185" idx="1"/>
          </p:cNvCxnSpPr>
          <p:nvPr/>
        </p:nvCxnSpPr>
        <p:spPr>
          <a:xfrm flipH="1" flipV="1">
            <a:off x="60175" y="7268241"/>
            <a:ext cx="168425" cy="3667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/>
          <p:cNvGrpSpPr/>
          <p:nvPr/>
        </p:nvGrpSpPr>
        <p:grpSpPr>
          <a:xfrm>
            <a:off x="767557" y="271524"/>
            <a:ext cx="3405035" cy="612864"/>
            <a:chOff x="767557" y="271524"/>
            <a:chExt cx="3405035" cy="612864"/>
          </a:xfrm>
        </p:grpSpPr>
        <p:sp>
          <p:nvSpPr>
            <p:cNvPr id="105" name="文本框 104"/>
            <p:cNvSpPr txBox="1"/>
            <p:nvPr/>
          </p:nvSpPr>
          <p:spPr>
            <a:xfrm>
              <a:off x="877275" y="377795"/>
              <a:ext cx="329531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接口文档编写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107" name="矩形: 圆角 106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10" name="TextBox 34"/>
          <p:cNvSpPr txBox="1"/>
          <p:nvPr/>
        </p:nvSpPr>
        <p:spPr>
          <a:xfrm>
            <a:off x="6812176" y="2631755"/>
            <a:ext cx="4060293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685800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</a:rPr>
              <a:t>对于接口，由于登录做简化处理，剩余主要就是对应需求的一个对应接口，这是初始设计，后续根据需要补充了获取和改变问卷状态，截止时间得检查则在获取列表与问卷出进行更新</a:t>
            </a:r>
            <a:endParaRPr lang="zh-CN" altLang="en-US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875" y="1177925"/>
            <a:ext cx="3634105" cy="507555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椭圆 165"/>
          <p:cNvSpPr/>
          <p:nvPr/>
        </p:nvSpPr>
        <p:spPr>
          <a:xfrm rot="11174285">
            <a:off x="1924415" y="6552243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 rot="11174285">
            <a:off x="2964376" y="619871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 rot="11174285">
            <a:off x="6165869" y="6395732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11174285">
            <a:off x="7410781" y="6085536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 rot="11174285">
            <a:off x="6970561" y="69419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 rot="11174285">
            <a:off x="8261329" y="651784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 rot="11174285">
            <a:off x="10228034" y="606063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 rot="11174285">
            <a:off x="11859278" y="6253466"/>
            <a:ext cx="156389" cy="156389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rot="11174285">
            <a:off x="11403167" y="6644471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rot="11174285">
            <a:off x="9845605" y="6747702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rot="11174285">
            <a:off x="3727170" y="6145089"/>
            <a:ext cx="223693" cy="223693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 rot="11174285">
            <a:off x="826579" y="7302828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 rot="11174285">
            <a:off x="3315532" y="7099963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 rot="11174285">
            <a:off x="8607532" y="7145127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 rot="11174285">
            <a:off x="10710575" y="7296596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 rot="11174285">
            <a:off x="5767069" y="6975488"/>
            <a:ext cx="182283" cy="182283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 rot="11174285">
            <a:off x="4761815" y="6610688"/>
            <a:ext cx="174108" cy="174108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 rot="11174285">
            <a:off x="-122116" y="7068723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连接符 185"/>
          <p:cNvCxnSpPr>
            <a:stCxn id="166" idx="6"/>
            <a:endCxn id="185" idx="2"/>
          </p:cNvCxnSpPr>
          <p:nvPr/>
        </p:nvCxnSpPr>
        <p:spPr>
          <a:xfrm flipH="1">
            <a:off x="101429" y="6623934"/>
            <a:ext cx="1823462" cy="5690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66" idx="2"/>
            <a:endCxn id="167" idx="6"/>
          </p:cNvCxnSpPr>
          <p:nvPr/>
        </p:nvCxnSpPr>
        <p:spPr>
          <a:xfrm flipV="1">
            <a:off x="2084801" y="6298638"/>
            <a:ext cx="880239" cy="342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>
            <a:stCxn id="179" idx="2"/>
            <a:endCxn id="166" idx="0"/>
          </p:cNvCxnSpPr>
          <p:nvPr/>
        </p:nvCxnSpPr>
        <p:spPr>
          <a:xfrm flipV="1">
            <a:off x="979619" y="6712629"/>
            <a:ext cx="1016487" cy="6752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74" idx="5"/>
            <a:endCxn id="172" idx="1"/>
          </p:cNvCxnSpPr>
          <p:nvPr/>
        </p:nvCxnSpPr>
        <p:spPr>
          <a:xfrm flipH="1" flipV="1">
            <a:off x="10410325" y="6260150"/>
            <a:ext cx="1034760" cy="4090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72" idx="3"/>
            <a:endCxn id="173" idx="4"/>
          </p:cNvCxnSpPr>
          <p:nvPr/>
        </p:nvCxnSpPr>
        <p:spPr>
          <a:xfrm>
            <a:off x="10427552" y="6102550"/>
            <a:ext cx="1518417" cy="151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7" idx="4"/>
            <a:endCxn id="172" idx="7"/>
          </p:cNvCxnSpPr>
          <p:nvPr/>
        </p:nvCxnSpPr>
        <p:spPr>
          <a:xfrm flipV="1">
            <a:off x="9969890" y="6242923"/>
            <a:ext cx="282835" cy="505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0" idx="4"/>
            <a:endCxn id="167" idx="0"/>
          </p:cNvCxnSpPr>
          <p:nvPr/>
        </p:nvCxnSpPr>
        <p:spPr>
          <a:xfrm flipH="1" flipV="1">
            <a:off x="3064299" y="6422260"/>
            <a:ext cx="336319" cy="6781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83" idx="6"/>
            <a:endCxn id="184" idx="1"/>
          </p:cNvCxnSpPr>
          <p:nvPr/>
        </p:nvCxnSpPr>
        <p:spPr>
          <a:xfrm flipH="1" flipV="1">
            <a:off x="4903372" y="6765622"/>
            <a:ext cx="864237" cy="291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71" idx="7"/>
            <a:endCxn id="170" idx="2"/>
          </p:cNvCxnSpPr>
          <p:nvPr/>
        </p:nvCxnSpPr>
        <p:spPr>
          <a:xfrm flipH="1">
            <a:off x="7130947" y="6648628"/>
            <a:ext cx="1148097" cy="3825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72" idx="6"/>
            <a:endCxn id="171" idx="3"/>
          </p:cNvCxnSpPr>
          <p:nvPr/>
        </p:nvCxnSpPr>
        <p:spPr>
          <a:xfrm flipH="1">
            <a:off x="8404476" y="6160555"/>
            <a:ext cx="1824222" cy="3873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80" idx="6"/>
            <a:endCxn id="166" idx="1"/>
          </p:cNvCxnSpPr>
          <p:nvPr/>
        </p:nvCxnSpPr>
        <p:spPr>
          <a:xfrm flipH="1" flipV="1">
            <a:off x="2055202" y="6695390"/>
            <a:ext cx="1260784" cy="4729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80" idx="3"/>
            <a:endCxn id="178" idx="0"/>
          </p:cNvCxnSpPr>
          <p:nvPr/>
        </p:nvCxnSpPr>
        <p:spPr>
          <a:xfrm flipV="1">
            <a:off x="3452122" y="6368120"/>
            <a:ext cx="374741" cy="7605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68" idx="3"/>
            <a:endCxn id="169" idx="6"/>
          </p:cNvCxnSpPr>
          <p:nvPr/>
        </p:nvCxnSpPr>
        <p:spPr>
          <a:xfrm flipV="1">
            <a:off x="6340236" y="6185459"/>
            <a:ext cx="1071209" cy="246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70" idx="4"/>
            <a:endCxn id="169" idx="7"/>
          </p:cNvCxnSpPr>
          <p:nvPr/>
        </p:nvCxnSpPr>
        <p:spPr>
          <a:xfrm flipV="1">
            <a:off x="7059732" y="6267827"/>
            <a:ext cx="375740" cy="674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71" idx="5"/>
            <a:endCxn id="169" idx="2"/>
          </p:cNvCxnSpPr>
          <p:nvPr/>
        </p:nvCxnSpPr>
        <p:spPr>
          <a:xfrm flipH="1" flipV="1">
            <a:off x="7634326" y="6209821"/>
            <a:ext cx="657078" cy="3257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77" idx="6"/>
            <a:endCxn id="171" idx="1"/>
          </p:cNvCxnSpPr>
          <p:nvPr/>
        </p:nvCxnSpPr>
        <p:spPr>
          <a:xfrm flipH="1" flipV="1">
            <a:off x="8392116" y="6660988"/>
            <a:ext cx="1454153" cy="1866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81" idx="2"/>
            <a:endCxn id="177" idx="7"/>
          </p:cNvCxnSpPr>
          <p:nvPr/>
        </p:nvCxnSpPr>
        <p:spPr>
          <a:xfrm flipV="1">
            <a:off x="8760572" y="6929993"/>
            <a:ext cx="1109724" cy="3002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180" idx="2"/>
            <a:endCxn id="184" idx="7"/>
          </p:cNvCxnSpPr>
          <p:nvPr/>
        </p:nvCxnSpPr>
        <p:spPr>
          <a:xfrm flipV="1">
            <a:off x="3468572" y="6752245"/>
            <a:ext cx="1312417" cy="432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79" idx="2"/>
            <a:endCxn id="180" idx="7"/>
          </p:cNvCxnSpPr>
          <p:nvPr/>
        </p:nvCxnSpPr>
        <p:spPr>
          <a:xfrm flipV="1">
            <a:off x="979619" y="7224760"/>
            <a:ext cx="2352817" cy="1631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84" idx="5"/>
            <a:endCxn id="178" idx="2"/>
          </p:cNvCxnSpPr>
          <p:nvPr/>
        </p:nvCxnSpPr>
        <p:spPr>
          <a:xfrm flipH="1" flipV="1">
            <a:off x="3950201" y="6269088"/>
            <a:ext cx="844165" cy="3607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81" idx="5"/>
            <a:endCxn id="171" idx="0"/>
          </p:cNvCxnSpPr>
          <p:nvPr/>
        </p:nvCxnSpPr>
        <p:spPr>
          <a:xfrm flipH="1" flipV="1">
            <a:off x="8333020" y="667822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 flipH="1" flipV="1">
            <a:off x="7087150" y="708970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 flipH="1" flipV="1">
            <a:off x="11544851" y="6849677"/>
            <a:ext cx="401118" cy="6167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68" idx="6"/>
            <a:endCxn id="184" idx="3"/>
          </p:cNvCxnSpPr>
          <p:nvPr/>
        </p:nvCxnSpPr>
        <p:spPr>
          <a:xfrm flipH="1">
            <a:off x="4916749" y="6483059"/>
            <a:ext cx="1249700" cy="1601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168" idx="0"/>
            <a:endCxn id="183" idx="3"/>
          </p:cNvCxnSpPr>
          <p:nvPr/>
        </p:nvCxnSpPr>
        <p:spPr>
          <a:xfrm flipH="1">
            <a:off x="5929278" y="6591098"/>
            <a:ext cx="323918" cy="4184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68" idx="1"/>
            <a:endCxn id="170" idx="5"/>
          </p:cNvCxnSpPr>
          <p:nvPr/>
        </p:nvCxnSpPr>
        <p:spPr>
          <a:xfrm>
            <a:off x="6325181" y="6570099"/>
            <a:ext cx="675455" cy="389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endCxn id="170" idx="7"/>
          </p:cNvCxnSpPr>
          <p:nvPr/>
        </p:nvCxnSpPr>
        <p:spPr>
          <a:xfrm flipV="1">
            <a:off x="5913701" y="7072778"/>
            <a:ext cx="1074575" cy="345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183" idx="7"/>
          </p:cNvCxnSpPr>
          <p:nvPr/>
        </p:nvCxnSpPr>
        <p:spPr>
          <a:xfrm flipH="1">
            <a:off x="5015339" y="7123692"/>
            <a:ext cx="771804" cy="549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endCxn id="183" idx="0"/>
          </p:cNvCxnSpPr>
          <p:nvPr/>
        </p:nvCxnSpPr>
        <p:spPr>
          <a:xfrm flipH="1" flipV="1">
            <a:off x="5848307" y="7157231"/>
            <a:ext cx="293809" cy="4777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74" idx="7"/>
            <a:endCxn id="177" idx="2"/>
          </p:cNvCxnSpPr>
          <p:nvPr/>
        </p:nvCxnSpPr>
        <p:spPr>
          <a:xfrm flipH="1">
            <a:off x="10069150" y="6826762"/>
            <a:ext cx="1358708" cy="452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174" idx="0"/>
            <a:endCxn id="182" idx="2"/>
          </p:cNvCxnSpPr>
          <p:nvPr/>
        </p:nvCxnSpPr>
        <p:spPr>
          <a:xfrm flipH="1">
            <a:off x="10863615" y="6868016"/>
            <a:ext cx="639475" cy="5136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177" idx="1"/>
            <a:endCxn id="182" idx="6"/>
          </p:cNvCxnSpPr>
          <p:nvPr/>
        </p:nvCxnSpPr>
        <p:spPr>
          <a:xfrm>
            <a:off x="10027896" y="6947220"/>
            <a:ext cx="683133" cy="4177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171" idx="0"/>
          </p:cNvCxnSpPr>
          <p:nvPr/>
        </p:nvCxnSpPr>
        <p:spPr>
          <a:xfrm flipH="1">
            <a:off x="7835583" y="6678227"/>
            <a:ext cx="497437" cy="8952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181" idx="0"/>
          </p:cNvCxnSpPr>
          <p:nvPr/>
        </p:nvCxnSpPr>
        <p:spPr>
          <a:xfrm>
            <a:off x="8675940" y="7298167"/>
            <a:ext cx="141924" cy="3368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stCxn id="173" idx="0"/>
            <a:endCxn id="174" idx="3"/>
          </p:cNvCxnSpPr>
          <p:nvPr/>
        </p:nvCxnSpPr>
        <p:spPr>
          <a:xfrm flipH="1">
            <a:off x="11602685" y="6409392"/>
            <a:ext cx="326290" cy="276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>
            <a:stCxn id="173" idx="1"/>
          </p:cNvCxnSpPr>
          <p:nvPr/>
        </p:nvCxnSpPr>
        <p:spPr>
          <a:xfrm>
            <a:off x="11986429" y="6392633"/>
            <a:ext cx="419791" cy="3289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endCxn id="184" idx="0"/>
          </p:cNvCxnSpPr>
          <p:nvPr/>
        </p:nvCxnSpPr>
        <p:spPr>
          <a:xfrm flipV="1">
            <a:off x="4574971" y="6784281"/>
            <a:ext cx="264439" cy="888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167" idx="3"/>
            <a:endCxn id="178" idx="6"/>
          </p:cNvCxnSpPr>
          <p:nvPr/>
        </p:nvCxnSpPr>
        <p:spPr>
          <a:xfrm>
            <a:off x="3163894" y="6240633"/>
            <a:ext cx="563938" cy="41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endCxn id="185" idx="1"/>
          </p:cNvCxnSpPr>
          <p:nvPr/>
        </p:nvCxnSpPr>
        <p:spPr>
          <a:xfrm flipH="1" flipV="1">
            <a:off x="60175" y="7268241"/>
            <a:ext cx="168425" cy="3667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/>
          <p:cNvGrpSpPr/>
          <p:nvPr/>
        </p:nvGrpSpPr>
        <p:grpSpPr>
          <a:xfrm>
            <a:off x="767557" y="271524"/>
            <a:ext cx="3405035" cy="612864"/>
            <a:chOff x="767557" y="271524"/>
            <a:chExt cx="3405035" cy="612864"/>
          </a:xfrm>
        </p:grpSpPr>
        <p:sp>
          <p:nvSpPr>
            <p:cNvPr id="105" name="文本框 104"/>
            <p:cNvSpPr txBox="1"/>
            <p:nvPr/>
          </p:nvSpPr>
          <p:spPr>
            <a:xfrm>
              <a:off x="877275" y="377795"/>
              <a:ext cx="329531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接口文档编写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107" name="矩形: 圆角 106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0395" y="932815"/>
            <a:ext cx="8401050" cy="576262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直接连接符 94"/>
          <p:cNvCxnSpPr>
            <a:stCxn id="107" idx="5"/>
            <a:endCxn id="99" idx="1"/>
          </p:cNvCxnSpPr>
          <p:nvPr/>
        </p:nvCxnSpPr>
        <p:spPr>
          <a:xfrm rot="1412507" flipH="1">
            <a:off x="12158839" y="643280"/>
            <a:ext cx="533393" cy="4963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rot="1412507">
            <a:off x="10817144" y="2086307"/>
            <a:ext cx="400201" cy="13226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01" idx="3"/>
            <a:endCxn id="99" idx="0"/>
          </p:cNvCxnSpPr>
          <p:nvPr/>
        </p:nvCxnSpPr>
        <p:spPr>
          <a:xfrm rot="1412507" flipH="1" flipV="1">
            <a:off x="11950819" y="1206657"/>
            <a:ext cx="611568" cy="5875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105" idx="2"/>
            <a:endCxn id="99" idx="6"/>
          </p:cNvCxnSpPr>
          <p:nvPr/>
        </p:nvCxnSpPr>
        <p:spPr>
          <a:xfrm rot="1412507" flipH="1" flipV="1">
            <a:off x="11615839" y="1189816"/>
            <a:ext cx="285787" cy="15492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 rot="6335022">
            <a:off x="11844215" y="947810"/>
            <a:ext cx="254074" cy="25407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连接符 99"/>
          <p:cNvCxnSpPr>
            <a:stCxn id="99" idx="5"/>
          </p:cNvCxnSpPr>
          <p:nvPr/>
        </p:nvCxnSpPr>
        <p:spPr>
          <a:xfrm flipH="1">
            <a:off x="11102375" y="1137242"/>
            <a:ext cx="758218" cy="9412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椭圆 100"/>
          <p:cNvSpPr/>
          <p:nvPr/>
        </p:nvSpPr>
        <p:spPr>
          <a:xfrm rot="6335022">
            <a:off x="12363829" y="1877810"/>
            <a:ext cx="219153" cy="21915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101" idx="6"/>
            <a:endCxn id="105" idx="1"/>
          </p:cNvCxnSpPr>
          <p:nvPr/>
        </p:nvCxnSpPr>
        <p:spPr>
          <a:xfrm rot="1412507" flipH="1">
            <a:off x="11811755" y="1961194"/>
            <a:ext cx="461721" cy="9499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endCxn id="105" idx="3"/>
          </p:cNvCxnSpPr>
          <p:nvPr/>
        </p:nvCxnSpPr>
        <p:spPr>
          <a:xfrm>
            <a:off x="11102375" y="2090712"/>
            <a:ext cx="401132" cy="6502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06" idx="1"/>
            <a:endCxn id="105" idx="5"/>
          </p:cNvCxnSpPr>
          <p:nvPr/>
        </p:nvCxnSpPr>
        <p:spPr>
          <a:xfrm rot="1412507" flipV="1">
            <a:off x="11141588" y="2811296"/>
            <a:ext cx="216551" cy="5806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>
          <a:xfrm rot="6335022">
            <a:off x="11452049" y="2727913"/>
            <a:ext cx="202251" cy="20225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 rot="6335022">
            <a:off x="10796943" y="3259888"/>
            <a:ext cx="254074" cy="25407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6335022">
            <a:off x="12746332" y="506431"/>
            <a:ext cx="354128" cy="3541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>
            <a:stCxn id="122" idx="5"/>
          </p:cNvCxnSpPr>
          <p:nvPr/>
        </p:nvCxnSpPr>
        <p:spPr>
          <a:xfrm rot="3126863">
            <a:off x="10564767" y="5572598"/>
            <a:ext cx="439371" cy="9954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22" idx="3"/>
            <a:endCxn id="113" idx="0"/>
          </p:cNvCxnSpPr>
          <p:nvPr/>
        </p:nvCxnSpPr>
        <p:spPr>
          <a:xfrm rot="1412507" flipH="1">
            <a:off x="9551345" y="5161787"/>
            <a:ext cx="1306726" cy="6427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112" idx="6"/>
          </p:cNvCxnSpPr>
          <p:nvPr/>
        </p:nvCxnSpPr>
        <p:spPr>
          <a:xfrm rot="1412507">
            <a:off x="10426141" y="4863191"/>
            <a:ext cx="802451" cy="3954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12" idx="4"/>
            <a:endCxn id="113" idx="0"/>
          </p:cNvCxnSpPr>
          <p:nvPr/>
        </p:nvCxnSpPr>
        <p:spPr>
          <a:xfrm rot="1412507" flipH="1">
            <a:off x="9676630" y="4560556"/>
            <a:ext cx="414133" cy="10840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3126863">
            <a:off x="10252707" y="4402580"/>
            <a:ext cx="354128" cy="3541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 rot="3126863">
            <a:off x="9296430" y="5477773"/>
            <a:ext cx="202251" cy="20225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连接符 113"/>
          <p:cNvCxnSpPr>
            <a:stCxn id="106" idx="6"/>
            <a:endCxn id="112" idx="0"/>
          </p:cNvCxnSpPr>
          <p:nvPr/>
        </p:nvCxnSpPr>
        <p:spPr>
          <a:xfrm flipH="1">
            <a:off x="10569517" y="3509292"/>
            <a:ext cx="320335" cy="9616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21" idx="2"/>
            <a:endCxn id="113" idx="6"/>
          </p:cNvCxnSpPr>
          <p:nvPr/>
        </p:nvCxnSpPr>
        <p:spPr>
          <a:xfrm rot="1412507" flipH="1" flipV="1">
            <a:off x="9345628" y="5900662"/>
            <a:ext cx="1275133" cy="305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12" idx="0"/>
            <a:endCxn id="120" idx="3"/>
          </p:cNvCxnSpPr>
          <p:nvPr/>
        </p:nvCxnSpPr>
        <p:spPr>
          <a:xfrm rot="1412507" flipV="1">
            <a:off x="10714779" y="3773809"/>
            <a:ext cx="909952" cy="9169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rot="3126863" flipH="1" flipV="1">
            <a:off x="11136749" y="3956124"/>
            <a:ext cx="686701" cy="15091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椭圆 119"/>
          <p:cNvSpPr/>
          <p:nvPr/>
        </p:nvSpPr>
        <p:spPr>
          <a:xfrm rot="3126863">
            <a:off x="11769216" y="3905095"/>
            <a:ext cx="202251" cy="20225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3126863">
            <a:off x="10459046" y="6421828"/>
            <a:ext cx="247141" cy="2471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 rot="3126863">
            <a:off x="10931070" y="5338196"/>
            <a:ext cx="254074" cy="25407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连接符 122"/>
          <p:cNvCxnSpPr>
            <a:stCxn id="126" idx="2"/>
            <a:endCxn id="113" idx="5"/>
          </p:cNvCxnSpPr>
          <p:nvPr/>
        </p:nvCxnSpPr>
        <p:spPr>
          <a:xfrm rot="1412507" flipH="1" flipV="1">
            <a:off x="9103412" y="5777092"/>
            <a:ext cx="751170" cy="12536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26" idx="7"/>
            <a:endCxn id="121" idx="4"/>
          </p:cNvCxnSpPr>
          <p:nvPr/>
        </p:nvCxnSpPr>
        <p:spPr>
          <a:xfrm rot="1412507" flipV="1">
            <a:off x="10017112" y="6523763"/>
            <a:ext cx="308262" cy="8639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 rot="3126863">
            <a:off x="9504632" y="7091234"/>
            <a:ext cx="354128" cy="3541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7" name="直接连接符 126"/>
          <p:cNvCxnSpPr>
            <a:stCxn id="105" idx="7"/>
            <a:endCxn id="120" idx="1"/>
          </p:cNvCxnSpPr>
          <p:nvPr/>
        </p:nvCxnSpPr>
        <p:spPr>
          <a:xfrm rot="1412507">
            <a:off x="11417035" y="3014197"/>
            <a:ext cx="651640" cy="7946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120" idx="2"/>
            <a:endCxn id="106" idx="0"/>
          </p:cNvCxnSpPr>
          <p:nvPr/>
        </p:nvCxnSpPr>
        <p:spPr>
          <a:xfrm rot="1412507" flipH="1" flipV="1">
            <a:off x="10977130" y="3594241"/>
            <a:ext cx="900329" cy="1589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 rot="4922515" flipH="1" flipV="1">
            <a:off x="1500407" y="5692234"/>
            <a:ext cx="85116" cy="8109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endCxn id="135" idx="0"/>
          </p:cNvCxnSpPr>
          <p:nvPr/>
        </p:nvCxnSpPr>
        <p:spPr>
          <a:xfrm rot="4922515" flipH="1">
            <a:off x="2306271" y="5834503"/>
            <a:ext cx="601612" cy="8737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endCxn id="138" idx="7"/>
          </p:cNvCxnSpPr>
          <p:nvPr/>
        </p:nvCxnSpPr>
        <p:spPr>
          <a:xfrm flipH="1" flipV="1">
            <a:off x="1394107" y="7432813"/>
            <a:ext cx="1396993" cy="1834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rot="4922515" flipH="1">
            <a:off x="1532902" y="6514567"/>
            <a:ext cx="1737014" cy="6690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endCxn id="138" idx="1"/>
          </p:cNvCxnSpPr>
          <p:nvPr/>
        </p:nvCxnSpPr>
        <p:spPr>
          <a:xfrm flipH="1">
            <a:off x="1374997" y="6072907"/>
            <a:ext cx="652903" cy="1223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/>
          <p:cNvSpPr/>
          <p:nvPr/>
        </p:nvSpPr>
        <p:spPr>
          <a:xfrm rot="4922515">
            <a:off x="1907546" y="5936464"/>
            <a:ext cx="226310" cy="22631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 rot="4922515">
            <a:off x="2986029" y="6478252"/>
            <a:ext cx="180150" cy="18015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7" name="直接连接符 136"/>
          <p:cNvCxnSpPr>
            <a:stCxn id="136" idx="5"/>
          </p:cNvCxnSpPr>
          <p:nvPr/>
        </p:nvCxnSpPr>
        <p:spPr>
          <a:xfrm flipH="1">
            <a:off x="2889182" y="6640225"/>
            <a:ext cx="132661" cy="10694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椭圆 137"/>
          <p:cNvSpPr/>
          <p:nvPr/>
        </p:nvSpPr>
        <p:spPr>
          <a:xfrm rot="4922515">
            <a:off x="1218599" y="7276415"/>
            <a:ext cx="195205" cy="1952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9" name="直接连接符 138"/>
          <p:cNvCxnSpPr/>
          <p:nvPr/>
        </p:nvCxnSpPr>
        <p:spPr>
          <a:xfrm rot="4922515" flipH="1">
            <a:off x="685815" y="6803177"/>
            <a:ext cx="1065825" cy="19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42" idx="1"/>
          </p:cNvCxnSpPr>
          <p:nvPr/>
        </p:nvCxnSpPr>
        <p:spPr>
          <a:xfrm flipV="1">
            <a:off x="405219" y="6202671"/>
            <a:ext cx="694449" cy="4896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42" idx="6"/>
          </p:cNvCxnSpPr>
          <p:nvPr/>
        </p:nvCxnSpPr>
        <p:spPr>
          <a:xfrm>
            <a:off x="332047" y="6974453"/>
            <a:ext cx="953048" cy="431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椭圆 141"/>
          <p:cNvSpPr/>
          <p:nvPr/>
        </p:nvSpPr>
        <p:spPr>
          <a:xfrm rot="4922515">
            <a:off x="152497" y="6660542"/>
            <a:ext cx="315430" cy="31543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 rot="4922515">
            <a:off x="2668680" y="7539188"/>
            <a:ext cx="226310" cy="22631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 rot="4922515">
            <a:off x="921960" y="6039561"/>
            <a:ext cx="315430" cy="31543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767557" y="271524"/>
            <a:ext cx="3385350" cy="612864"/>
            <a:chOff x="767557" y="271524"/>
            <a:chExt cx="3385350" cy="612864"/>
          </a:xfrm>
        </p:grpSpPr>
        <p:sp>
          <p:nvSpPr>
            <p:cNvPr id="21" name="文本框 20"/>
            <p:cNvSpPr txBox="1"/>
            <p:nvPr/>
          </p:nvSpPr>
          <p:spPr>
            <a:xfrm>
              <a:off x="857590" y="377795"/>
              <a:ext cx="329531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后端开发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23" name="矩形: 圆角 22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7790" y="281940"/>
            <a:ext cx="2276475" cy="64103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205" y="901700"/>
            <a:ext cx="3634105" cy="507555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直接连接符 94"/>
          <p:cNvCxnSpPr>
            <a:stCxn id="107" idx="5"/>
            <a:endCxn id="99" idx="1"/>
          </p:cNvCxnSpPr>
          <p:nvPr/>
        </p:nvCxnSpPr>
        <p:spPr>
          <a:xfrm rot="1412507" flipH="1">
            <a:off x="12158839" y="643280"/>
            <a:ext cx="533393" cy="4963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rot="1412507">
            <a:off x="10817144" y="2086307"/>
            <a:ext cx="400201" cy="13226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01" idx="3"/>
            <a:endCxn id="99" idx="0"/>
          </p:cNvCxnSpPr>
          <p:nvPr/>
        </p:nvCxnSpPr>
        <p:spPr>
          <a:xfrm rot="1412507" flipH="1" flipV="1">
            <a:off x="11950819" y="1206657"/>
            <a:ext cx="611568" cy="5875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105" idx="2"/>
            <a:endCxn id="99" idx="6"/>
          </p:cNvCxnSpPr>
          <p:nvPr/>
        </p:nvCxnSpPr>
        <p:spPr>
          <a:xfrm rot="1412507" flipH="1" flipV="1">
            <a:off x="11615839" y="1189816"/>
            <a:ext cx="285787" cy="15492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 rot="6335022">
            <a:off x="11844215" y="947810"/>
            <a:ext cx="254074" cy="25407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连接符 99"/>
          <p:cNvCxnSpPr>
            <a:stCxn id="99" idx="5"/>
          </p:cNvCxnSpPr>
          <p:nvPr/>
        </p:nvCxnSpPr>
        <p:spPr>
          <a:xfrm flipH="1">
            <a:off x="11102375" y="1137242"/>
            <a:ext cx="758218" cy="9412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椭圆 100"/>
          <p:cNvSpPr/>
          <p:nvPr/>
        </p:nvSpPr>
        <p:spPr>
          <a:xfrm rot="6335022">
            <a:off x="12363829" y="1877810"/>
            <a:ext cx="219153" cy="21915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101" idx="6"/>
            <a:endCxn id="105" idx="1"/>
          </p:cNvCxnSpPr>
          <p:nvPr/>
        </p:nvCxnSpPr>
        <p:spPr>
          <a:xfrm rot="1412507" flipH="1">
            <a:off x="11811755" y="1961194"/>
            <a:ext cx="461721" cy="9499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endCxn id="105" idx="3"/>
          </p:cNvCxnSpPr>
          <p:nvPr/>
        </p:nvCxnSpPr>
        <p:spPr>
          <a:xfrm>
            <a:off x="11102375" y="2090712"/>
            <a:ext cx="401132" cy="6502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06" idx="1"/>
            <a:endCxn id="105" idx="5"/>
          </p:cNvCxnSpPr>
          <p:nvPr/>
        </p:nvCxnSpPr>
        <p:spPr>
          <a:xfrm rot="1412507" flipV="1">
            <a:off x="11141588" y="2811296"/>
            <a:ext cx="216551" cy="5806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>
          <a:xfrm rot="6335022">
            <a:off x="11452049" y="2727913"/>
            <a:ext cx="202251" cy="20225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 rot="6335022">
            <a:off x="10796943" y="3259888"/>
            <a:ext cx="254074" cy="25407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6335022">
            <a:off x="12746332" y="506431"/>
            <a:ext cx="354128" cy="3541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>
            <a:stCxn id="122" idx="5"/>
          </p:cNvCxnSpPr>
          <p:nvPr/>
        </p:nvCxnSpPr>
        <p:spPr>
          <a:xfrm rot="3126863">
            <a:off x="10564767" y="5572598"/>
            <a:ext cx="439371" cy="9954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22" idx="3"/>
            <a:endCxn id="113" idx="0"/>
          </p:cNvCxnSpPr>
          <p:nvPr/>
        </p:nvCxnSpPr>
        <p:spPr>
          <a:xfrm rot="1412507" flipH="1">
            <a:off x="9551345" y="5161787"/>
            <a:ext cx="1306726" cy="6427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112" idx="6"/>
          </p:cNvCxnSpPr>
          <p:nvPr/>
        </p:nvCxnSpPr>
        <p:spPr>
          <a:xfrm rot="1412507">
            <a:off x="10426141" y="4863191"/>
            <a:ext cx="802451" cy="3954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12" idx="4"/>
            <a:endCxn id="113" idx="0"/>
          </p:cNvCxnSpPr>
          <p:nvPr/>
        </p:nvCxnSpPr>
        <p:spPr>
          <a:xfrm rot="1412507" flipH="1">
            <a:off x="9676630" y="4560556"/>
            <a:ext cx="414133" cy="10840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3126863">
            <a:off x="10252707" y="4402580"/>
            <a:ext cx="354128" cy="3541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 rot="3126863">
            <a:off x="9296430" y="5477773"/>
            <a:ext cx="202251" cy="20225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连接符 113"/>
          <p:cNvCxnSpPr>
            <a:stCxn id="106" idx="6"/>
            <a:endCxn id="112" idx="0"/>
          </p:cNvCxnSpPr>
          <p:nvPr/>
        </p:nvCxnSpPr>
        <p:spPr>
          <a:xfrm flipH="1">
            <a:off x="10569517" y="3509292"/>
            <a:ext cx="320335" cy="9616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21" idx="2"/>
            <a:endCxn id="113" idx="6"/>
          </p:cNvCxnSpPr>
          <p:nvPr/>
        </p:nvCxnSpPr>
        <p:spPr>
          <a:xfrm rot="1412507" flipH="1" flipV="1">
            <a:off x="9345628" y="5900662"/>
            <a:ext cx="1275133" cy="305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12" idx="0"/>
            <a:endCxn id="120" idx="3"/>
          </p:cNvCxnSpPr>
          <p:nvPr/>
        </p:nvCxnSpPr>
        <p:spPr>
          <a:xfrm rot="1412507" flipV="1">
            <a:off x="10714779" y="3773809"/>
            <a:ext cx="909952" cy="9169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rot="3126863" flipH="1" flipV="1">
            <a:off x="11136749" y="3956124"/>
            <a:ext cx="686701" cy="15091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椭圆 119"/>
          <p:cNvSpPr/>
          <p:nvPr/>
        </p:nvSpPr>
        <p:spPr>
          <a:xfrm rot="3126863">
            <a:off x="11769216" y="3905095"/>
            <a:ext cx="202251" cy="20225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3126863">
            <a:off x="10459046" y="6421828"/>
            <a:ext cx="247141" cy="2471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 rot="3126863">
            <a:off x="10931070" y="5338196"/>
            <a:ext cx="254074" cy="25407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连接符 122"/>
          <p:cNvCxnSpPr>
            <a:stCxn id="126" idx="2"/>
            <a:endCxn id="113" idx="5"/>
          </p:cNvCxnSpPr>
          <p:nvPr/>
        </p:nvCxnSpPr>
        <p:spPr>
          <a:xfrm rot="1412507" flipH="1" flipV="1">
            <a:off x="9103412" y="5777092"/>
            <a:ext cx="751170" cy="12536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26" idx="7"/>
            <a:endCxn id="121" idx="4"/>
          </p:cNvCxnSpPr>
          <p:nvPr/>
        </p:nvCxnSpPr>
        <p:spPr>
          <a:xfrm rot="1412507" flipV="1">
            <a:off x="10017112" y="6523763"/>
            <a:ext cx="308262" cy="8639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 rot="3126863">
            <a:off x="9504632" y="7091234"/>
            <a:ext cx="354128" cy="3541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7" name="直接连接符 126"/>
          <p:cNvCxnSpPr>
            <a:stCxn id="105" idx="7"/>
            <a:endCxn id="120" idx="1"/>
          </p:cNvCxnSpPr>
          <p:nvPr/>
        </p:nvCxnSpPr>
        <p:spPr>
          <a:xfrm rot="1412507">
            <a:off x="11417035" y="3014197"/>
            <a:ext cx="651640" cy="7946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120" idx="2"/>
            <a:endCxn id="106" idx="0"/>
          </p:cNvCxnSpPr>
          <p:nvPr/>
        </p:nvCxnSpPr>
        <p:spPr>
          <a:xfrm rot="1412507" flipH="1" flipV="1">
            <a:off x="10977130" y="3594241"/>
            <a:ext cx="900329" cy="1589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 rot="4922515" flipH="1" flipV="1">
            <a:off x="1500407" y="5692234"/>
            <a:ext cx="85116" cy="8109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endCxn id="135" idx="0"/>
          </p:cNvCxnSpPr>
          <p:nvPr/>
        </p:nvCxnSpPr>
        <p:spPr>
          <a:xfrm rot="4922515" flipH="1">
            <a:off x="2306271" y="5834503"/>
            <a:ext cx="601612" cy="8737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endCxn id="138" idx="7"/>
          </p:cNvCxnSpPr>
          <p:nvPr/>
        </p:nvCxnSpPr>
        <p:spPr>
          <a:xfrm flipH="1" flipV="1">
            <a:off x="1394107" y="7432813"/>
            <a:ext cx="1396993" cy="1834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rot="4922515" flipH="1">
            <a:off x="1532902" y="6514567"/>
            <a:ext cx="1737014" cy="6690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endCxn id="138" idx="1"/>
          </p:cNvCxnSpPr>
          <p:nvPr/>
        </p:nvCxnSpPr>
        <p:spPr>
          <a:xfrm flipH="1">
            <a:off x="1374997" y="6072907"/>
            <a:ext cx="652903" cy="1223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/>
          <p:cNvSpPr/>
          <p:nvPr/>
        </p:nvSpPr>
        <p:spPr>
          <a:xfrm rot="4922515">
            <a:off x="1907546" y="5936464"/>
            <a:ext cx="226310" cy="22631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 rot="4922515">
            <a:off x="2986029" y="6478252"/>
            <a:ext cx="180150" cy="18015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7" name="直接连接符 136"/>
          <p:cNvCxnSpPr>
            <a:stCxn id="136" idx="5"/>
          </p:cNvCxnSpPr>
          <p:nvPr/>
        </p:nvCxnSpPr>
        <p:spPr>
          <a:xfrm flipH="1">
            <a:off x="2889182" y="6640225"/>
            <a:ext cx="132661" cy="10694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椭圆 137"/>
          <p:cNvSpPr/>
          <p:nvPr/>
        </p:nvSpPr>
        <p:spPr>
          <a:xfrm rot="4922515">
            <a:off x="1218599" y="7276415"/>
            <a:ext cx="195205" cy="1952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9" name="直接连接符 138"/>
          <p:cNvCxnSpPr/>
          <p:nvPr/>
        </p:nvCxnSpPr>
        <p:spPr>
          <a:xfrm rot="4922515" flipH="1">
            <a:off x="685815" y="6803177"/>
            <a:ext cx="1065825" cy="19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42" idx="1"/>
          </p:cNvCxnSpPr>
          <p:nvPr/>
        </p:nvCxnSpPr>
        <p:spPr>
          <a:xfrm flipV="1">
            <a:off x="405219" y="6202671"/>
            <a:ext cx="694449" cy="4896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42" idx="6"/>
          </p:cNvCxnSpPr>
          <p:nvPr/>
        </p:nvCxnSpPr>
        <p:spPr>
          <a:xfrm>
            <a:off x="332047" y="6974453"/>
            <a:ext cx="953048" cy="431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椭圆 141"/>
          <p:cNvSpPr/>
          <p:nvPr/>
        </p:nvSpPr>
        <p:spPr>
          <a:xfrm rot="4922515">
            <a:off x="152497" y="6660542"/>
            <a:ext cx="315430" cy="31543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 rot="4922515">
            <a:off x="2668680" y="7539188"/>
            <a:ext cx="226310" cy="22631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 rot="4922515">
            <a:off x="921960" y="6039561"/>
            <a:ext cx="315430" cy="31543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767557" y="271524"/>
            <a:ext cx="3385350" cy="612864"/>
            <a:chOff x="767557" y="271524"/>
            <a:chExt cx="3385350" cy="612864"/>
          </a:xfrm>
        </p:grpSpPr>
        <p:sp>
          <p:nvSpPr>
            <p:cNvPr id="21" name="文本框 20"/>
            <p:cNvSpPr txBox="1"/>
            <p:nvPr/>
          </p:nvSpPr>
          <p:spPr>
            <a:xfrm>
              <a:off x="857590" y="377795"/>
              <a:ext cx="329531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后端开发例子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23" name="矩形: 圆角 22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9570" y="9525"/>
            <a:ext cx="5723890" cy="681736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/>
          <p:cNvSpPr/>
          <p:nvPr/>
        </p:nvSpPr>
        <p:spPr>
          <a:xfrm>
            <a:off x="3048000" y="934720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  <a:endParaRPr lang="zh-CN" altLang="en-US" sz="8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33800" y="2847439"/>
            <a:ext cx="4724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/>
              <a:t>软件测试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933450" y="3910965"/>
            <a:ext cx="10325100" cy="87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http://localhost:8080</a:t>
            </a:r>
            <a:endParaRPr lang="en-US" altLang="zh-CN" sz="160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zh-CN" altLang="en-US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134502" y="-320527"/>
            <a:ext cx="8365503" cy="7453192"/>
          </a:xfrm>
          <a:prstGeom prst="rect">
            <a:avLst/>
          </a:prstGeom>
          <a:blipFill dpi="0" rotWithShape="1">
            <a:blip r:embed="rId1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文本框 155"/>
          <p:cNvSpPr txBox="1"/>
          <p:nvPr/>
        </p:nvSpPr>
        <p:spPr>
          <a:xfrm>
            <a:off x="1383857" y="2166257"/>
            <a:ext cx="3605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</a:t>
            </a:r>
            <a:endParaRPr lang="zh-CN" altLang="en-US" sz="6000" spc="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1374404" y="3164289"/>
            <a:ext cx="4650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感谢大家的观看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9911845">
            <a:off x="916795" y="1933944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 rot="5669900">
            <a:off x="540212" y="4862505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图片包含 户外艺术系列&#10;&#10;已生成高可信度的说明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12564080">
            <a:off x="9028495" y="2041232"/>
            <a:ext cx="4319990" cy="5083530"/>
          </a:xfrm>
          <a:prstGeom prst="rect">
            <a:avLst/>
          </a:prstGeom>
        </p:spPr>
      </p:pic>
      <p:pic>
        <p:nvPicPr>
          <p:cNvPr id="122" name="图片 121" descr="图片包含 户外艺术系列&#10;&#10;已生成高可信度的说明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 rot="14326105">
            <a:off x="8653712" y="-1552683"/>
            <a:ext cx="3388883" cy="4281584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494922" y="3939564"/>
            <a:ext cx="79742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/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zh-CN" altLang="en-US" sz="8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33800" y="2847439"/>
            <a:ext cx="4724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/>
              <a:t>原型与需求分析</a:t>
            </a:r>
            <a:endParaRPr lang="zh-CN" altLang="en-US" sz="40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7376039" y="2695091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7759497" y="2536164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8338599" y="2036484"/>
            <a:ext cx="830007" cy="531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6096002" y="3126188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38" idx="6"/>
          </p:cNvCxnSpPr>
          <p:nvPr/>
        </p:nvCxnSpPr>
        <p:spPr>
          <a:xfrm flipV="1">
            <a:off x="3458899" y="3397943"/>
            <a:ext cx="1277462" cy="320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4" idx="6"/>
          </p:cNvCxnSpPr>
          <p:nvPr/>
        </p:nvCxnSpPr>
        <p:spPr>
          <a:xfrm>
            <a:off x="2647765" y="3423497"/>
            <a:ext cx="748340" cy="2823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4750593" y="3414667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619211" y="3346326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458858" y="2373867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1" idx="2"/>
          </p:cNvCxnSpPr>
          <p:nvPr/>
        </p:nvCxnSpPr>
        <p:spPr>
          <a:xfrm>
            <a:off x="8796303" y="3718142"/>
            <a:ext cx="823949" cy="66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21" idx="6"/>
          </p:cNvCxnSpPr>
          <p:nvPr/>
        </p:nvCxnSpPr>
        <p:spPr>
          <a:xfrm flipV="1">
            <a:off x="8115302" y="3718142"/>
            <a:ext cx="538199" cy="694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7353302" y="3445058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043941" y="1981982"/>
            <a:ext cx="714925" cy="452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4426138" y="2040891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859842" y="2128256"/>
            <a:ext cx="510834" cy="218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 flipH="1">
            <a:off x="9168606" y="19467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82448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8653501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139151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7844121" y="1907025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10293810" y="2872020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7659991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493061" y="3747251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8695659" y="46015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6370676" y="22751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6939444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7066444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6472276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7991605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7177565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7634479" y="4808572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9273325" y="2936236"/>
            <a:ext cx="258343" cy="25834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H="1">
            <a:off x="1948919" y="3122533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6175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316097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821120" y="22263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830447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4281681" y="166351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816379" y="133044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273017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468373" y="333380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737953" y="200636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018220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891220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497322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946298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328345" y="3001170"/>
            <a:ext cx="189366" cy="1893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684799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881794" y="410723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5953829" y="1074394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058042" y="383748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5931590" y="318405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6566517" y="3001281"/>
            <a:ext cx="214413" cy="21441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flipH="1">
            <a:off x="6216884" y="4761535"/>
            <a:ext cx="218908" cy="2189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7039536" y="1481082"/>
            <a:ext cx="208552" cy="2085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>
            <a:endCxn id="40" idx="3"/>
          </p:cNvCxnSpPr>
          <p:nvPr/>
        </p:nvCxnSpPr>
        <p:spPr>
          <a:xfrm flipV="1">
            <a:off x="2953195" y="1596930"/>
            <a:ext cx="898165" cy="6520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3" idx="0"/>
            <a:endCxn id="40" idx="5"/>
          </p:cNvCxnSpPr>
          <p:nvPr/>
        </p:nvCxnSpPr>
        <p:spPr>
          <a:xfrm flipH="1" flipV="1">
            <a:off x="3952336" y="1596930"/>
            <a:ext cx="410377" cy="945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8415" y="-5715"/>
            <a:ext cx="12192000" cy="6858000"/>
          </a:xfrm>
          <a:prstGeom prst="rect">
            <a:avLst/>
          </a:prstGeom>
          <a:solidFill>
            <a:srgbClr val="ECECE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>
            <a:off x="767557" y="271524"/>
            <a:ext cx="3394875" cy="612864"/>
            <a:chOff x="767557" y="271524"/>
            <a:chExt cx="3394875" cy="612864"/>
          </a:xfrm>
        </p:grpSpPr>
        <p:sp>
          <p:nvSpPr>
            <p:cNvPr id="84" name="文本框 83"/>
            <p:cNvSpPr txBox="1"/>
            <p:nvPr/>
          </p:nvSpPr>
          <p:spPr>
            <a:xfrm>
              <a:off x="867115" y="377795"/>
              <a:ext cx="329531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顶层数据流图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86" name="矩形: 圆角 85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77" name="图片 8" descr="顶层数据流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410" y="1732280"/>
            <a:ext cx="10894060" cy="30664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7376039" y="2695091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7759497" y="2536164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8338599" y="2036484"/>
            <a:ext cx="830007" cy="531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6096002" y="3126188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38" idx="6"/>
          </p:cNvCxnSpPr>
          <p:nvPr/>
        </p:nvCxnSpPr>
        <p:spPr>
          <a:xfrm flipV="1">
            <a:off x="3458899" y="3397943"/>
            <a:ext cx="1277462" cy="320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4" idx="6"/>
          </p:cNvCxnSpPr>
          <p:nvPr/>
        </p:nvCxnSpPr>
        <p:spPr>
          <a:xfrm>
            <a:off x="2647765" y="3423497"/>
            <a:ext cx="748340" cy="2823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4750593" y="3414667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619211" y="3346326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458858" y="2373867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1" idx="2"/>
          </p:cNvCxnSpPr>
          <p:nvPr/>
        </p:nvCxnSpPr>
        <p:spPr>
          <a:xfrm>
            <a:off x="8796303" y="3718142"/>
            <a:ext cx="823949" cy="66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21" idx="6"/>
          </p:cNvCxnSpPr>
          <p:nvPr/>
        </p:nvCxnSpPr>
        <p:spPr>
          <a:xfrm flipV="1">
            <a:off x="8115302" y="3718142"/>
            <a:ext cx="538199" cy="694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7353302" y="3445058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043941" y="1981982"/>
            <a:ext cx="714925" cy="452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4426138" y="2040891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859842" y="2128256"/>
            <a:ext cx="510834" cy="218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 flipH="1">
            <a:off x="9168606" y="19467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82448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8653501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139151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7844121" y="1907025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10293810" y="2872020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7659991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493061" y="3747251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8695659" y="46015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6370676" y="22751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6939444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7066444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6472276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7991605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7177565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7634479" y="4808572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9273325" y="2936236"/>
            <a:ext cx="258343" cy="25834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H="1">
            <a:off x="1948919" y="3122533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6175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316097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821120" y="22263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830447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4281681" y="166351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816379" y="133044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273017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468373" y="333380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737953" y="200636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018220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891220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497322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946298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328345" y="3001170"/>
            <a:ext cx="189366" cy="1893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684799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881794" y="410723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5953829" y="1074394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058042" y="383748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5931590" y="318405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6566517" y="3001281"/>
            <a:ext cx="214413" cy="21441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flipH="1">
            <a:off x="6216884" y="4761535"/>
            <a:ext cx="218908" cy="2189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7039536" y="1481082"/>
            <a:ext cx="208552" cy="2085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>
            <a:endCxn id="40" idx="3"/>
          </p:cNvCxnSpPr>
          <p:nvPr/>
        </p:nvCxnSpPr>
        <p:spPr>
          <a:xfrm flipV="1">
            <a:off x="2953195" y="1596930"/>
            <a:ext cx="898165" cy="6520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3" idx="0"/>
            <a:endCxn id="40" idx="5"/>
          </p:cNvCxnSpPr>
          <p:nvPr/>
        </p:nvCxnSpPr>
        <p:spPr>
          <a:xfrm flipH="1" flipV="1">
            <a:off x="3952336" y="1596930"/>
            <a:ext cx="410377" cy="945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8415" y="-5715"/>
            <a:ext cx="12192000" cy="6858000"/>
          </a:xfrm>
          <a:prstGeom prst="rect">
            <a:avLst/>
          </a:prstGeom>
          <a:solidFill>
            <a:srgbClr val="ECECE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>
            <a:off x="767557" y="271524"/>
            <a:ext cx="3438055" cy="612864"/>
            <a:chOff x="767557" y="271524"/>
            <a:chExt cx="3438055" cy="612864"/>
          </a:xfrm>
        </p:grpSpPr>
        <p:sp>
          <p:nvSpPr>
            <p:cNvPr id="84" name="文本框 83"/>
            <p:cNvSpPr txBox="1"/>
            <p:nvPr/>
          </p:nvSpPr>
          <p:spPr>
            <a:xfrm>
              <a:off x="910295" y="377795"/>
              <a:ext cx="329531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0</a:t>
              </a:r>
              <a:r>
                <a:rPr lang="zh-CN" altLang="en-US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层数据流图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86" name="矩形: 圆角 85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62" name="图片 9" descr="0层数据流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5255" y="1017905"/>
            <a:ext cx="9381490" cy="58400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7376039" y="2695091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7759497" y="2536164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8338599" y="2036484"/>
            <a:ext cx="830007" cy="531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6096002" y="3126188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38" idx="6"/>
          </p:cNvCxnSpPr>
          <p:nvPr/>
        </p:nvCxnSpPr>
        <p:spPr>
          <a:xfrm flipV="1">
            <a:off x="3458899" y="3397943"/>
            <a:ext cx="1277462" cy="320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4" idx="6"/>
          </p:cNvCxnSpPr>
          <p:nvPr/>
        </p:nvCxnSpPr>
        <p:spPr>
          <a:xfrm>
            <a:off x="2647765" y="3423497"/>
            <a:ext cx="748340" cy="2823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4750593" y="3414667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619211" y="3346326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458858" y="2373867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1" idx="2"/>
          </p:cNvCxnSpPr>
          <p:nvPr/>
        </p:nvCxnSpPr>
        <p:spPr>
          <a:xfrm>
            <a:off x="8796303" y="3718142"/>
            <a:ext cx="823949" cy="66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21" idx="6"/>
          </p:cNvCxnSpPr>
          <p:nvPr/>
        </p:nvCxnSpPr>
        <p:spPr>
          <a:xfrm flipV="1">
            <a:off x="8115302" y="3718142"/>
            <a:ext cx="538199" cy="694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7353302" y="3445058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043941" y="1981982"/>
            <a:ext cx="714925" cy="452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4426138" y="2040891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859842" y="2128256"/>
            <a:ext cx="510834" cy="218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 flipH="1">
            <a:off x="9168606" y="19467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82448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8653501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139151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7844121" y="1907025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10293810" y="2872020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7659991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493061" y="3747251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8695659" y="46015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6370676" y="22751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6939444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7066444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6472276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7991605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7177565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7634479" y="4808572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9273325" y="2936236"/>
            <a:ext cx="258343" cy="25834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H="1">
            <a:off x="1948919" y="3122533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6175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316097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821120" y="22263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830447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4281681" y="166351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816379" y="133044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273017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468373" y="333380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737953" y="200636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018220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891220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497322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946298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328345" y="3001170"/>
            <a:ext cx="189366" cy="1893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684799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881794" y="410723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5953829" y="1074394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058042" y="383748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5931590" y="318405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6566517" y="3001281"/>
            <a:ext cx="214413" cy="21441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flipH="1">
            <a:off x="6216884" y="4761535"/>
            <a:ext cx="218908" cy="2189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7039536" y="1481082"/>
            <a:ext cx="208552" cy="2085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>
            <a:endCxn id="40" idx="3"/>
          </p:cNvCxnSpPr>
          <p:nvPr/>
        </p:nvCxnSpPr>
        <p:spPr>
          <a:xfrm flipV="1">
            <a:off x="2953195" y="1596930"/>
            <a:ext cx="898165" cy="6520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3" idx="0"/>
            <a:endCxn id="40" idx="5"/>
          </p:cNvCxnSpPr>
          <p:nvPr/>
        </p:nvCxnSpPr>
        <p:spPr>
          <a:xfrm flipH="1" flipV="1">
            <a:off x="3952336" y="1596930"/>
            <a:ext cx="410377" cy="945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8415" y="-5715"/>
            <a:ext cx="12192000" cy="6858000"/>
          </a:xfrm>
          <a:prstGeom prst="rect">
            <a:avLst/>
          </a:prstGeom>
          <a:solidFill>
            <a:srgbClr val="ECECE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>
            <a:off x="767557" y="271524"/>
            <a:ext cx="3385350" cy="612864"/>
            <a:chOff x="767557" y="271524"/>
            <a:chExt cx="3385350" cy="612864"/>
          </a:xfrm>
        </p:grpSpPr>
        <p:sp>
          <p:nvSpPr>
            <p:cNvPr id="84" name="文本框 83"/>
            <p:cNvSpPr txBox="1"/>
            <p:nvPr/>
          </p:nvSpPr>
          <p:spPr>
            <a:xfrm>
              <a:off x="857590" y="378430"/>
              <a:ext cx="329531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1</a:t>
              </a:r>
              <a:r>
                <a:rPr lang="zh-CN" altLang="en-US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层数据流图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86" name="矩形: 圆角 85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62" name="图片 10" descr="1.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7960" y="890270"/>
            <a:ext cx="9276715" cy="59677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 rot="11174285">
            <a:off x="341331" y="4515220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1174285">
            <a:off x="1907523" y="411338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1174285">
            <a:off x="5360318" y="4419565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1174285">
            <a:off x="3051760" y="5364249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1174285">
            <a:off x="4577617" y="5220755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1174285">
            <a:off x="3931928" y="4721384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>
            <a:off x="472118" y="4658367"/>
            <a:ext cx="891498" cy="8862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4"/>
            <a:endCxn id="10" idx="0"/>
          </p:cNvCxnSpPr>
          <p:nvPr/>
        </p:nvCxnSpPr>
        <p:spPr>
          <a:xfrm flipV="1">
            <a:off x="1406484" y="4338901"/>
            <a:ext cx="601844" cy="11932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1341801" y="553181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10" idx="3"/>
          </p:cNvCxnSpPr>
          <p:nvPr/>
        </p:nvCxnSpPr>
        <p:spPr>
          <a:xfrm flipV="1">
            <a:off x="2108803" y="3722447"/>
            <a:ext cx="1203378" cy="433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3"/>
            <a:endCxn id="55" idx="7"/>
          </p:cNvCxnSpPr>
          <p:nvPr/>
        </p:nvCxnSpPr>
        <p:spPr>
          <a:xfrm flipV="1">
            <a:off x="3226127" y="4546667"/>
            <a:ext cx="134934" cy="8542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55" idx="2"/>
            <a:endCxn id="14" idx="6"/>
          </p:cNvCxnSpPr>
          <p:nvPr/>
        </p:nvCxnSpPr>
        <p:spPr>
          <a:xfrm>
            <a:off x="3497197" y="4506956"/>
            <a:ext cx="435207" cy="2861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1" idx="7"/>
            <a:endCxn id="14" idx="3"/>
          </p:cNvCxnSpPr>
          <p:nvPr/>
        </p:nvCxnSpPr>
        <p:spPr>
          <a:xfrm flipH="1">
            <a:off x="4075075" y="4616581"/>
            <a:ext cx="1311928" cy="1348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3344157" y="4421870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stCxn id="11" idx="6"/>
            <a:endCxn id="348" idx="2"/>
          </p:cNvCxnSpPr>
          <p:nvPr/>
        </p:nvCxnSpPr>
        <p:spPr>
          <a:xfrm flipH="1" flipV="1">
            <a:off x="3441636" y="3705580"/>
            <a:ext cx="1919399" cy="8219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4" idx="4"/>
            <a:endCxn id="348" idx="1"/>
          </p:cNvCxnSpPr>
          <p:nvPr/>
        </p:nvCxnSpPr>
        <p:spPr>
          <a:xfrm flipH="1" flipV="1">
            <a:off x="3400382" y="3780813"/>
            <a:ext cx="620717" cy="9410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11" idx="0"/>
            <a:endCxn id="13" idx="4"/>
          </p:cNvCxnSpPr>
          <p:nvPr/>
        </p:nvCxnSpPr>
        <p:spPr>
          <a:xfrm flipH="1">
            <a:off x="4703000" y="4661168"/>
            <a:ext cx="765313" cy="560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4" idx="5"/>
            <a:endCxn id="496" idx="0"/>
          </p:cNvCxnSpPr>
          <p:nvPr/>
        </p:nvCxnSpPr>
        <p:spPr>
          <a:xfrm flipH="1" flipV="1">
            <a:off x="6655379" y="3830210"/>
            <a:ext cx="219398" cy="128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2" idx="2"/>
            <a:endCxn id="12" idx="6"/>
          </p:cNvCxnSpPr>
          <p:nvPr/>
        </p:nvCxnSpPr>
        <p:spPr>
          <a:xfrm flipV="1">
            <a:off x="1458142" y="5451576"/>
            <a:ext cx="1594198" cy="1449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 rot="11174285">
            <a:off x="6847287" y="5096041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11174285">
            <a:off x="7336297" y="5634632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1174285">
            <a:off x="7731388" y="4317514"/>
            <a:ext cx="160862" cy="1608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14" idx="7"/>
            <a:endCxn id="12" idx="3"/>
          </p:cNvCxnSpPr>
          <p:nvPr/>
        </p:nvCxnSpPr>
        <p:spPr>
          <a:xfrm flipH="1">
            <a:off x="3226127" y="4852171"/>
            <a:ext cx="723516" cy="54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endCxn id="55" idx="5"/>
          </p:cNvCxnSpPr>
          <p:nvPr/>
        </p:nvCxnSpPr>
        <p:spPr>
          <a:xfrm>
            <a:off x="3312181" y="3722447"/>
            <a:ext cx="60673" cy="7163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60" idx="6"/>
            <a:endCxn id="496" idx="2"/>
          </p:cNvCxnSpPr>
          <p:nvPr/>
        </p:nvCxnSpPr>
        <p:spPr>
          <a:xfrm flipH="1" flipV="1">
            <a:off x="6744074" y="3758995"/>
            <a:ext cx="987790" cy="6302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0" idx="0"/>
            <a:endCxn id="57" idx="4"/>
          </p:cNvCxnSpPr>
          <p:nvPr/>
        </p:nvCxnSpPr>
        <p:spPr>
          <a:xfrm flipH="1">
            <a:off x="7442703" y="4477900"/>
            <a:ext cx="360376" cy="1157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57" idx="7"/>
            <a:endCxn id="54" idx="2"/>
          </p:cNvCxnSpPr>
          <p:nvPr/>
        </p:nvCxnSpPr>
        <p:spPr>
          <a:xfrm flipH="1" flipV="1">
            <a:off x="6993890" y="5177549"/>
            <a:ext cx="363546" cy="6131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 rot="11174285">
            <a:off x="1655970" y="658158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11174285">
            <a:off x="5858421" y="667882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11174285">
            <a:off x="8101258" y="1325626"/>
            <a:ext cx="160862" cy="1608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 rot="11174285">
            <a:off x="3773532" y="641041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 rot="11174285">
            <a:off x="5970050" y="5680517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/>
          <p:cNvCxnSpPr>
            <a:stCxn id="116" idx="2"/>
            <a:endCxn id="175" idx="6"/>
          </p:cNvCxnSpPr>
          <p:nvPr/>
        </p:nvCxnSpPr>
        <p:spPr>
          <a:xfrm flipV="1">
            <a:off x="1881488" y="6510335"/>
            <a:ext cx="1892708" cy="1966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116" idx="4"/>
            <a:endCxn id="12" idx="7"/>
          </p:cNvCxnSpPr>
          <p:nvPr/>
        </p:nvCxnSpPr>
        <p:spPr>
          <a:xfrm flipV="1">
            <a:off x="1781353" y="5523561"/>
            <a:ext cx="1291986" cy="10586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116" idx="5"/>
            <a:endCxn id="32" idx="1"/>
          </p:cNvCxnSpPr>
          <p:nvPr/>
        </p:nvCxnSpPr>
        <p:spPr>
          <a:xfrm flipH="1" flipV="1">
            <a:off x="1436672" y="5635647"/>
            <a:ext cx="261585" cy="9708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11" idx="1"/>
            <a:endCxn id="176" idx="4"/>
          </p:cNvCxnSpPr>
          <p:nvPr/>
        </p:nvCxnSpPr>
        <p:spPr>
          <a:xfrm>
            <a:off x="5557334" y="4635200"/>
            <a:ext cx="501887" cy="10457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11" idx="2"/>
            <a:endCxn id="54" idx="6"/>
          </p:cNvCxnSpPr>
          <p:nvPr/>
        </p:nvCxnSpPr>
        <p:spPr>
          <a:xfrm>
            <a:off x="5601921" y="4553890"/>
            <a:ext cx="1245801" cy="6076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54" idx="7"/>
            <a:endCxn id="176" idx="3"/>
          </p:cNvCxnSpPr>
          <p:nvPr/>
        </p:nvCxnSpPr>
        <p:spPr>
          <a:xfrm flipH="1">
            <a:off x="6113197" y="5215589"/>
            <a:ext cx="750282" cy="4950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57" idx="7"/>
            <a:endCxn id="176" idx="2"/>
          </p:cNvCxnSpPr>
          <p:nvPr/>
        </p:nvCxnSpPr>
        <p:spPr>
          <a:xfrm flipH="1" flipV="1">
            <a:off x="6130436" y="5769688"/>
            <a:ext cx="1227000" cy="21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120" idx="4"/>
            <a:endCxn id="176" idx="1"/>
          </p:cNvCxnSpPr>
          <p:nvPr/>
        </p:nvCxnSpPr>
        <p:spPr>
          <a:xfrm flipV="1">
            <a:off x="5982706" y="5823664"/>
            <a:ext cx="118131" cy="855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14" idx="1"/>
            <a:endCxn id="13" idx="5"/>
          </p:cNvCxnSpPr>
          <p:nvPr/>
        </p:nvCxnSpPr>
        <p:spPr>
          <a:xfrm>
            <a:off x="4062715" y="4864531"/>
            <a:ext cx="557189" cy="381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12" idx="2"/>
            <a:endCxn id="13" idx="6"/>
          </p:cNvCxnSpPr>
          <p:nvPr/>
        </p:nvCxnSpPr>
        <p:spPr>
          <a:xfrm flipV="1">
            <a:off x="3247126" y="5321560"/>
            <a:ext cx="1331161" cy="1513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362" idx="4"/>
            <a:endCxn id="13" idx="0"/>
          </p:cNvCxnSpPr>
          <p:nvPr/>
        </p:nvCxnSpPr>
        <p:spPr>
          <a:xfrm flipH="1" flipV="1">
            <a:off x="4678422" y="5446273"/>
            <a:ext cx="251451" cy="606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362" idx="2"/>
            <a:endCxn id="176" idx="7"/>
          </p:cNvCxnSpPr>
          <p:nvPr/>
        </p:nvCxnSpPr>
        <p:spPr>
          <a:xfrm flipV="1">
            <a:off x="4975191" y="5811304"/>
            <a:ext cx="1012574" cy="29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13" idx="1"/>
            <a:endCxn id="176" idx="6"/>
          </p:cNvCxnSpPr>
          <p:nvPr/>
        </p:nvCxnSpPr>
        <p:spPr>
          <a:xfrm>
            <a:off x="4761518" y="5422035"/>
            <a:ext cx="1209008" cy="3301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175" idx="6"/>
            <a:endCxn id="12" idx="1"/>
          </p:cNvCxnSpPr>
          <p:nvPr/>
        </p:nvCxnSpPr>
        <p:spPr>
          <a:xfrm flipH="1" flipV="1">
            <a:off x="3211072" y="5538616"/>
            <a:ext cx="563124" cy="9717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10" idx="2"/>
            <a:endCxn id="55" idx="6"/>
          </p:cNvCxnSpPr>
          <p:nvPr/>
        </p:nvCxnSpPr>
        <p:spPr>
          <a:xfrm>
            <a:off x="2133041" y="4238766"/>
            <a:ext cx="1211570" cy="2515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8" idx="3"/>
            <a:endCxn id="10" idx="6"/>
          </p:cNvCxnSpPr>
          <p:nvPr/>
        </p:nvCxnSpPr>
        <p:spPr>
          <a:xfrm flipV="1">
            <a:off x="484478" y="4214188"/>
            <a:ext cx="1423715" cy="3311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329" idx="1"/>
            <a:endCxn id="10" idx="4"/>
          </p:cNvCxnSpPr>
          <p:nvPr/>
        </p:nvCxnSpPr>
        <p:spPr>
          <a:xfrm>
            <a:off x="1288082" y="2926737"/>
            <a:ext cx="744824" cy="11873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8" idx="3"/>
            <a:endCxn id="329" idx="0"/>
          </p:cNvCxnSpPr>
          <p:nvPr/>
        </p:nvCxnSpPr>
        <p:spPr>
          <a:xfrm flipV="1">
            <a:off x="484478" y="2939241"/>
            <a:ext cx="760736" cy="1606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496" idx="6"/>
            <a:endCxn id="11" idx="4"/>
          </p:cNvCxnSpPr>
          <p:nvPr/>
        </p:nvCxnSpPr>
        <p:spPr>
          <a:xfrm flipH="1">
            <a:off x="5494643" y="3741515"/>
            <a:ext cx="1089521" cy="6787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 rot="11174285">
            <a:off x="4873130" y="6052087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4" name="直接连接符 363"/>
          <p:cNvCxnSpPr>
            <a:stCxn id="175" idx="4"/>
            <a:endCxn id="13" idx="7"/>
          </p:cNvCxnSpPr>
          <p:nvPr/>
        </p:nvCxnSpPr>
        <p:spPr>
          <a:xfrm flipV="1">
            <a:off x="3897817" y="5404656"/>
            <a:ext cx="704708" cy="10064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175" idx="2"/>
            <a:endCxn id="362" idx="0"/>
          </p:cNvCxnSpPr>
          <p:nvPr/>
        </p:nvCxnSpPr>
        <p:spPr>
          <a:xfrm flipV="1">
            <a:off x="3997077" y="6154148"/>
            <a:ext cx="921674" cy="3805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2" idx="1"/>
            <a:endCxn id="120" idx="6"/>
          </p:cNvCxnSpPr>
          <p:nvPr/>
        </p:nvCxnSpPr>
        <p:spPr>
          <a:xfrm>
            <a:off x="4956356" y="6143178"/>
            <a:ext cx="902729" cy="6355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55" idx="6"/>
            <a:endCxn id="32" idx="2"/>
          </p:cNvCxnSpPr>
          <p:nvPr/>
        </p:nvCxnSpPr>
        <p:spPr>
          <a:xfrm flipH="1">
            <a:off x="1458142" y="4490278"/>
            <a:ext cx="1886469" cy="11062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322" idx="0"/>
            <a:endCxn id="496" idx="3"/>
          </p:cNvCxnSpPr>
          <p:nvPr/>
        </p:nvCxnSpPr>
        <p:spPr>
          <a:xfrm>
            <a:off x="6684217" y="2362284"/>
            <a:ext cx="42618" cy="13376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/>
          <p:cNvSpPr/>
          <p:nvPr/>
        </p:nvSpPr>
        <p:spPr>
          <a:xfrm rot="11174285">
            <a:off x="7598712" y="6830911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 rot="11174285">
            <a:off x="8540645" y="6229769"/>
            <a:ext cx="160862" cy="1608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 rot="11174285">
            <a:off x="2990402" y="105442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0" name="直接连接符 229"/>
          <p:cNvCxnSpPr>
            <a:stCxn id="219" idx="7"/>
            <a:endCxn id="120" idx="2"/>
          </p:cNvCxnSpPr>
          <p:nvPr/>
        </p:nvCxnSpPr>
        <p:spPr>
          <a:xfrm flipH="1" flipV="1">
            <a:off x="6081966" y="6803109"/>
            <a:ext cx="1541437" cy="2100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57" idx="0"/>
            <a:endCxn id="120" idx="3"/>
          </p:cNvCxnSpPr>
          <p:nvPr/>
        </p:nvCxnSpPr>
        <p:spPr>
          <a:xfrm flipH="1">
            <a:off x="6057939" y="5826018"/>
            <a:ext cx="1363906" cy="8947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stCxn id="227" idx="6"/>
            <a:endCxn id="219" idx="2"/>
          </p:cNvCxnSpPr>
          <p:nvPr/>
        </p:nvCxnSpPr>
        <p:spPr>
          <a:xfrm flipH="1">
            <a:off x="7822257" y="6301460"/>
            <a:ext cx="718864" cy="6537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27" idx="5"/>
            <a:endCxn id="57" idx="2"/>
          </p:cNvCxnSpPr>
          <p:nvPr/>
        </p:nvCxnSpPr>
        <p:spPr>
          <a:xfrm flipH="1" flipV="1">
            <a:off x="7527683" y="5741038"/>
            <a:ext cx="1043037" cy="5064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19" idx="5"/>
            <a:endCxn id="57" idx="1"/>
          </p:cNvCxnSpPr>
          <p:nvPr/>
        </p:nvCxnSpPr>
        <p:spPr>
          <a:xfrm flipH="1" flipV="1">
            <a:off x="7492364" y="5805447"/>
            <a:ext cx="148266" cy="10501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椭圆 302"/>
          <p:cNvSpPr/>
          <p:nvPr/>
        </p:nvSpPr>
        <p:spPr>
          <a:xfrm rot="11174285">
            <a:off x="4086127" y="184890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 rot="11174285">
            <a:off x="3724251" y="2589947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 rot="11174285">
            <a:off x="5816241" y="1391960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 rot="11174285">
            <a:off x="5645430" y="3042750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 rot="11174285">
            <a:off x="2207845" y="2082437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 rot="11174285">
            <a:off x="6618687" y="2215681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3" name="直接连接符 322"/>
          <p:cNvCxnSpPr>
            <a:stCxn id="329" idx="3"/>
            <a:endCxn id="319" idx="6"/>
          </p:cNvCxnSpPr>
          <p:nvPr/>
        </p:nvCxnSpPr>
        <p:spPr>
          <a:xfrm flipV="1">
            <a:off x="1297048" y="2190432"/>
            <a:ext cx="911514" cy="654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椭圆 328"/>
          <p:cNvSpPr/>
          <p:nvPr/>
        </p:nvSpPr>
        <p:spPr>
          <a:xfrm rot="11174285">
            <a:off x="1193211" y="282290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4" name="直接连接符 333"/>
          <p:cNvCxnSpPr>
            <a:stCxn id="10" idx="3"/>
            <a:endCxn id="319" idx="0"/>
          </p:cNvCxnSpPr>
          <p:nvPr/>
        </p:nvCxnSpPr>
        <p:spPr>
          <a:xfrm flipV="1">
            <a:off x="2108803" y="2324040"/>
            <a:ext cx="207037" cy="18316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连接符 336"/>
          <p:cNvCxnSpPr>
            <a:stCxn id="308" idx="6"/>
            <a:endCxn id="319" idx="2"/>
          </p:cNvCxnSpPr>
          <p:nvPr/>
        </p:nvCxnSpPr>
        <p:spPr>
          <a:xfrm flipH="1" flipV="1">
            <a:off x="2449448" y="2216762"/>
            <a:ext cx="1275520" cy="4811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椭圆 347"/>
          <p:cNvSpPr/>
          <p:nvPr/>
        </p:nvSpPr>
        <p:spPr>
          <a:xfrm rot="11174285">
            <a:off x="3218091" y="358129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9" name="直接连接符 348"/>
          <p:cNvCxnSpPr>
            <a:stCxn id="348" idx="3"/>
            <a:endCxn id="308" idx="7"/>
          </p:cNvCxnSpPr>
          <p:nvPr/>
        </p:nvCxnSpPr>
        <p:spPr>
          <a:xfrm flipV="1">
            <a:off x="3417609" y="2786963"/>
            <a:ext cx="333327" cy="836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stCxn id="319" idx="1"/>
            <a:endCxn id="348" idx="5"/>
          </p:cNvCxnSpPr>
          <p:nvPr/>
        </p:nvCxnSpPr>
        <p:spPr>
          <a:xfrm>
            <a:off x="2404861" y="2298072"/>
            <a:ext cx="855148" cy="1307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连接符 357"/>
          <p:cNvCxnSpPr>
            <a:stCxn id="303" idx="2"/>
            <a:endCxn id="309" idx="6"/>
          </p:cNvCxnSpPr>
          <p:nvPr/>
        </p:nvCxnSpPr>
        <p:spPr>
          <a:xfrm flipV="1">
            <a:off x="4311645" y="1492765"/>
            <a:ext cx="1505266" cy="4815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接连接符 461"/>
          <p:cNvCxnSpPr>
            <a:stCxn id="303" idx="7"/>
            <a:endCxn id="308" idx="4"/>
          </p:cNvCxnSpPr>
          <p:nvPr/>
        </p:nvCxnSpPr>
        <p:spPr>
          <a:xfrm flipH="1">
            <a:off x="3858576" y="2032807"/>
            <a:ext cx="252459" cy="5578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接连接符 462"/>
          <p:cNvCxnSpPr>
            <a:stCxn id="11" idx="4"/>
            <a:endCxn id="317" idx="1"/>
          </p:cNvCxnSpPr>
          <p:nvPr/>
        </p:nvCxnSpPr>
        <p:spPr>
          <a:xfrm flipV="1">
            <a:off x="5494643" y="3217117"/>
            <a:ext cx="310099" cy="12031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348" idx="2"/>
            <a:endCxn id="317" idx="7"/>
          </p:cNvCxnSpPr>
          <p:nvPr/>
        </p:nvCxnSpPr>
        <p:spPr>
          <a:xfrm flipV="1">
            <a:off x="3441636" y="3202062"/>
            <a:ext cx="2225373" cy="5035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接连接符 464"/>
          <p:cNvCxnSpPr>
            <a:stCxn id="308" idx="2"/>
            <a:endCxn id="317" idx="5"/>
          </p:cNvCxnSpPr>
          <p:nvPr/>
        </p:nvCxnSpPr>
        <p:spPr>
          <a:xfrm>
            <a:off x="3965854" y="2724272"/>
            <a:ext cx="1716210" cy="3400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接连接符 465"/>
          <p:cNvCxnSpPr>
            <a:stCxn id="317" idx="4"/>
            <a:endCxn id="322" idx="7"/>
          </p:cNvCxnSpPr>
          <p:nvPr/>
        </p:nvCxnSpPr>
        <p:spPr>
          <a:xfrm flipV="1">
            <a:off x="5754049" y="2335229"/>
            <a:ext cx="880830" cy="7081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接连接符 474"/>
          <p:cNvCxnSpPr>
            <a:stCxn id="309" idx="0"/>
            <a:endCxn id="317" idx="4"/>
          </p:cNvCxnSpPr>
          <p:nvPr/>
        </p:nvCxnSpPr>
        <p:spPr>
          <a:xfrm flipH="1">
            <a:off x="5754049" y="1617478"/>
            <a:ext cx="162997" cy="1425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接连接符 477"/>
          <p:cNvCxnSpPr>
            <a:stCxn id="303" idx="1"/>
            <a:endCxn id="317" idx="5"/>
          </p:cNvCxnSpPr>
          <p:nvPr/>
        </p:nvCxnSpPr>
        <p:spPr>
          <a:xfrm>
            <a:off x="4270028" y="2050186"/>
            <a:ext cx="1412036" cy="10141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接连接符 481"/>
          <p:cNvCxnSpPr>
            <a:stCxn id="303" idx="5"/>
            <a:endCxn id="319" idx="3"/>
          </p:cNvCxnSpPr>
          <p:nvPr/>
        </p:nvCxnSpPr>
        <p:spPr>
          <a:xfrm flipH="1">
            <a:off x="2423480" y="1873814"/>
            <a:ext cx="1704934" cy="2539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接连接符 484"/>
          <p:cNvCxnSpPr>
            <a:stCxn id="322" idx="5"/>
            <a:endCxn id="309" idx="2"/>
          </p:cNvCxnSpPr>
          <p:nvPr/>
        </p:nvCxnSpPr>
        <p:spPr>
          <a:xfrm flipH="1" flipV="1">
            <a:off x="6041759" y="1517343"/>
            <a:ext cx="604418" cy="7145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椭圆 495"/>
          <p:cNvSpPr/>
          <p:nvPr/>
        </p:nvSpPr>
        <p:spPr>
          <a:xfrm rot="11174285">
            <a:off x="6583688" y="3669824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8" name="直接连接符 507"/>
          <p:cNvCxnSpPr>
            <a:stCxn id="121" idx="7"/>
            <a:endCxn id="322" idx="3"/>
          </p:cNvCxnSpPr>
          <p:nvPr/>
        </p:nvCxnSpPr>
        <p:spPr>
          <a:xfrm flipH="1">
            <a:off x="6749533" y="1456413"/>
            <a:ext cx="1369440" cy="7867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接连接符 510"/>
          <p:cNvCxnSpPr>
            <a:stCxn id="121" idx="5"/>
            <a:endCxn id="309" idx="2"/>
          </p:cNvCxnSpPr>
          <p:nvPr/>
        </p:nvCxnSpPr>
        <p:spPr>
          <a:xfrm flipH="1">
            <a:off x="6041759" y="1343341"/>
            <a:ext cx="2089574" cy="1740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接连接符 516"/>
          <p:cNvCxnSpPr>
            <a:stCxn id="319" idx="5"/>
            <a:endCxn id="228" idx="7"/>
          </p:cNvCxnSpPr>
          <p:nvPr/>
        </p:nvCxnSpPr>
        <p:spPr>
          <a:xfrm flipV="1">
            <a:off x="2253149" y="1236719"/>
            <a:ext cx="761944" cy="8724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接连接符 519"/>
          <p:cNvCxnSpPr>
            <a:stCxn id="303" idx="4"/>
            <a:endCxn id="228" idx="1"/>
          </p:cNvCxnSpPr>
          <p:nvPr/>
        </p:nvCxnSpPr>
        <p:spPr>
          <a:xfrm flipH="1" flipV="1">
            <a:off x="3172693" y="1253946"/>
            <a:ext cx="1038817" cy="5956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/>
          <p:cNvGrpSpPr/>
          <p:nvPr/>
        </p:nvGrpSpPr>
        <p:grpSpPr>
          <a:xfrm>
            <a:off x="767557" y="271524"/>
            <a:ext cx="3385350" cy="612864"/>
            <a:chOff x="767557" y="271524"/>
            <a:chExt cx="3385350" cy="612864"/>
          </a:xfrm>
        </p:grpSpPr>
        <p:sp>
          <p:nvSpPr>
            <p:cNvPr id="105" name="文本框 104"/>
            <p:cNvSpPr txBox="1"/>
            <p:nvPr/>
          </p:nvSpPr>
          <p:spPr>
            <a:xfrm>
              <a:off x="857590" y="378430"/>
              <a:ext cx="329531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UML</a:t>
              </a:r>
              <a:r>
                <a:rPr lang="zh-CN" altLang="en-US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建模</a:t>
              </a:r>
              <a:r>
                <a:rPr lang="en-US" altLang="zh-CN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-</a:t>
              </a:r>
              <a:r>
                <a:rPr lang="zh-CN" altLang="en-US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用例图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107" name="矩形: 圆角 106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48" name="矩形 147"/>
          <p:cNvSpPr/>
          <p:nvPr/>
        </p:nvSpPr>
        <p:spPr>
          <a:xfrm>
            <a:off x="8709705" y="2128123"/>
            <a:ext cx="402300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用户主要两种：填写者跟发布者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-2147482593" descr="aad62036c50cabebbcc6d8198be1c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350" y="1028700"/>
            <a:ext cx="7967345" cy="56826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 rot="11174285">
            <a:off x="341331" y="4515220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1174285">
            <a:off x="1907523" y="411338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1174285">
            <a:off x="5360318" y="4419565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1174285">
            <a:off x="3051760" y="5364249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1174285">
            <a:off x="4577617" y="5220755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1174285">
            <a:off x="3931928" y="4721384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>
            <a:off x="472118" y="4658367"/>
            <a:ext cx="891498" cy="8862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4"/>
            <a:endCxn id="10" idx="0"/>
          </p:cNvCxnSpPr>
          <p:nvPr/>
        </p:nvCxnSpPr>
        <p:spPr>
          <a:xfrm flipV="1">
            <a:off x="1406484" y="4338901"/>
            <a:ext cx="601844" cy="11932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1341801" y="553181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10" idx="3"/>
          </p:cNvCxnSpPr>
          <p:nvPr/>
        </p:nvCxnSpPr>
        <p:spPr>
          <a:xfrm flipV="1">
            <a:off x="2108803" y="3722447"/>
            <a:ext cx="1203378" cy="433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3"/>
            <a:endCxn id="55" idx="7"/>
          </p:cNvCxnSpPr>
          <p:nvPr/>
        </p:nvCxnSpPr>
        <p:spPr>
          <a:xfrm flipV="1">
            <a:off x="3226127" y="4546667"/>
            <a:ext cx="134934" cy="8542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55" idx="2"/>
            <a:endCxn id="14" idx="6"/>
          </p:cNvCxnSpPr>
          <p:nvPr/>
        </p:nvCxnSpPr>
        <p:spPr>
          <a:xfrm>
            <a:off x="3497197" y="4506956"/>
            <a:ext cx="435207" cy="2861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1" idx="7"/>
            <a:endCxn id="14" idx="3"/>
          </p:cNvCxnSpPr>
          <p:nvPr/>
        </p:nvCxnSpPr>
        <p:spPr>
          <a:xfrm flipH="1">
            <a:off x="4075075" y="4616581"/>
            <a:ext cx="1311928" cy="1348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3344157" y="4421870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stCxn id="11" idx="6"/>
            <a:endCxn id="348" idx="2"/>
          </p:cNvCxnSpPr>
          <p:nvPr/>
        </p:nvCxnSpPr>
        <p:spPr>
          <a:xfrm flipH="1" flipV="1">
            <a:off x="3441636" y="3705580"/>
            <a:ext cx="1919399" cy="8219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4" idx="4"/>
            <a:endCxn id="348" idx="1"/>
          </p:cNvCxnSpPr>
          <p:nvPr/>
        </p:nvCxnSpPr>
        <p:spPr>
          <a:xfrm flipH="1" flipV="1">
            <a:off x="3400382" y="3780813"/>
            <a:ext cx="620717" cy="9410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11" idx="0"/>
            <a:endCxn id="13" idx="4"/>
          </p:cNvCxnSpPr>
          <p:nvPr/>
        </p:nvCxnSpPr>
        <p:spPr>
          <a:xfrm flipH="1">
            <a:off x="4703000" y="4661168"/>
            <a:ext cx="765313" cy="560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4" idx="5"/>
            <a:endCxn id="496" idx="0"/>
          </p:cNvCxnSpPr>
          <p:nvPr/>
        </p:nvCxnSpPr>
        <p:spPr>
          <a:xfrm flipH="1" flipV="1">
            <a:off x="6655379" y="3830210"/>
            <a:ext cx="219398" cy="128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2" idx="2"/>
            <a:endCxn id="12" idx="6"/>
          </p:cNvCxnSpPr>
          <p:nvPr/>
        </p:nvCxnSpPr>
        <p:spPr>
          <a:xfrm flipV="1">
            <a:off x="1458142" y="5451576"/>
            <a:ext cx="1594198" cy="1449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 rot="11174285">
            <a:off x="6847287" y="5096041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11174285">
            <a:off x="7336297" y="5634632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1174285">
            <a:off x="7731388" y="4317514"/>
            <a:ext cx="160862" cy="1608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14" idx="7"/>
            <a:endCxn id="12" idx="3"/>
          </p:cNvCxnSpPr>
          <p:nvPr/>
        </p:nvCxnSpPr>
        <p:spPr>
          <a:xfrm flipH="1">
            <a:off x="3226127" y="4852171"/>
            <a:ext cx="723516" cy="54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endCxn id="55" idx="5"/>
          </p:cNvCxnSpPr>
          <p:nvPr/>
        </p:nvCxnSpPr>
        <p:spPr>
          <a:xfrm>
            <a:off x="3312181" y="3722447"/>
            <a:ext cx="60673" cy="7163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60" idx="6"/>
            <a:endCxn id="496" idx="2"/>
          </p:cNvCxnSpPr>
          <p:nvPr/>
        </p:nvCxnSpPr>
        <p:spPr>
          <a:xfrm flipH="1" flipV="1">
            <a:off x="6744074" y="3758995"/>
            <a:ext cx="987790" cy="6302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0" idx="0"/>
            <a:endCxn id="57" idx="4"/>
          </p:cNvCxnSpPr>
          <p:nvPr/>
        </p:nvCxnSpPr>
        <p:spPr>
          <a:xfrm flipH="1">
            <a:off x="7442703" y="4477900"/>
            <a:ext cx="360376" cy="1157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57" idx="7"/>
            <a:endCxn id="54" idx="2"/>
          </p:cNvCxnSpPr>
          <p:nvPr/>
        </p:nvCxnSpPr>
        <p:spPr>
          <a:xfrm flipH="1" flipV="1">
            <a:off x="6993890" y="5177549"/>
            <a:ext cx="363546" cy="6131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 rot="11174285">
            <a:off x="1655970" y="658158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11174285">
            <a:off x="5858421" y="667882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11174285">
            <a:off x="8101258" y="1325626"/>
            <a:ext cx="160862" cy="1608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 rot="11174285">
            <a:off x="3773532" y="641041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 rot="11174285">
            <a:off x="5970050" y="5680517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/>
          <p:cNvCxnSpPr>
            <a:stCxn id="116" idx="2"/>
            <a:endCxn id="175" idx="6"/>
          </p:cNvCxnSpPr>
          <p:nvPr/>
        </p:nvCxnSpPr>
        <p:spPr>
          <a:xfrm flipV="1">
            <a:off x="1881488" y="6510335"/>
            <a:ext cx="1892708" cy="1966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116" idx="4"/>
            <a:endCxn id="12" idx="7"/>
          </p:cNvCxnSpPr>
          <p:nvPr/>
        </p:nvCxnSpPr>
        <p:spPr>
          <a:xfrm flipV="1">
            <a:off x="1781353" y="5523561"/>
            <a:ext cx="1291986" cy="10586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116" idx="5"/>
            <a:endCxn id="32" idx="1"/>
          </p:cNvCxnSpPr>
          <p:nvPr/>
        </p:nvCxnSpPr>
        <p:spPr>
          <a:xfrm flipH="1" flipV="1">
            <a:off x="1436672" y="5635647"/>
            <a:ext cx="261585" cy="9708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11" idx="1"/>
            <a:endCxn id="176" idx="4"/>
          </p:cNvCxnSpPr>
          <p:nvPr/>
        </p:nvCxnSpPr>
        <p:spPr>
          <a:xfrm>
            <a:off x="5557334" y="4635200"/>
            <a:ext cx="501887" cy="10457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11" idx="2"/>
            <a:endCxn id="54" idx="6"/>
          </p:cNvCxnSpPr>
          <p:nvPr/>
        </p:nvCxnSpPr>
        <p:spPr>
          <a:xfrm>
            <a:off x="5601921" y="4553890"/>
            <a:ext cx="1245801" cy="6076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54" idx="7"/>
            <a:endCxn id="176" idx="3"/>
          </p:cNvCxnSpPr>
          <p:nvPr/>
        </p:nvCxnSpPr>
        <p:spPr>
          <a:xfrm flipH="1">
            <a:off x="6113197" y="5215589"/>
            <a:ext cx="750282" cy="4950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57" idx="7"/>
            <a:endCxn id="176" idx="2"/>
          </p:cNvCxnSpPr>
          <p:nvPr/>
        </p:nvCxnSpPr>
        <p:spPr>
          <a:xfrm flipH="1" flipV="1">
            <a:off x="6130436" y="5769688"/>
            <a:ext cx="1227000" cy="21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120" idx="4"/>
            <a:endCxn id="176" idx="1"/>
          </p:cNvCxnSpPr>
          <p:nvPr/>
        </p:nvCxnSpPr>
        <p:spPr>
          <a:xfrm flipV="1">
            <a:off x="5982706" y="5823664"/>
            <a:ext cx="118131" cy="855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14" idx="1"/>
            <a:endCxn id="13" idx="5"/>
          </p:cNvCxnSpPr>
          <p:nvPr/>
        </p:nvCxnSpPr>
        <p:spPr>
          <a:xfrm>
            <a:off x="4062715" y="4864531"/>
            <a:ext cx="557189" cy="381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12" idx="2"/>
            <a:endCxn id="13" idx="6"/>
          </p:cNvCxnSpPr>
          <p:nvPr/>
        </p:nvCxnSpPr>
        <p:spPr>
          <a:xfrm flipV="1">
            <a:off x="3247126" y="5321560"/>
            <a:ext cx="1331161" cy="1513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362" idx="4"/>
            <a:endCxn id="13" idx="0"/>
          </p:cNvCxnSpPr>
          <p:nvPr/>
        </p:nvCxnSpPr>
        <p:spPr>
          <a:xfrm flipH="1" flipV="1">
            <a:off x="4678422" y="5446273"/>
            <a:ext cx="251451" cy="606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362" idx="2"/>
            <a:endCxn id="176" idx="7"/>
          </p:cNvCxnSpPr>
          <p:nvPr/>
        </p:nvCxnSpPr>
        <p:spPr>
          <a:xfrm flipV="1">
            <a:off x="4975191" y="5811304"/>
            <a:ext cx="1012574" cy="29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13" idx="1"/>
            <a:endCxn id="176" idx="6"/>
          </p:cNvCxnSpPr>
          <p:nvPr/>
        </p:nvCxnSpPr>
        <p:spPr>
          <a:xfrm>
            <a:off x="4761518" y="5422035"/>
            <a:ext cx="1209008" cy="3301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175" idx="6"/>
            <a:endCxn id="12" idx="1"/>
          </p:cNvCxnSpPr>
          <p:nvPr/>
        </p:nvCxnSpPr>
        <p:spPr>
          <a:xfrm flipH="1" flipV="1">
            <a:off x="3211072" y="5538616"/>
            <a:ext cx="563124" cy="9717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10" idx="2"/>
            <a:endCxn id="55" idx="6"/>
          </p:cNvCxnSpPr>
          <p:nvPr/>
        </p:nvCxnSpPr>
        <p:spPr>
          <a:xfrm>
            <a:off x="2133041" y="4238766"/>
            <a:ext cx="1211570" cy="2515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8" idx="3"/>
            <a:endCxn id="10" idx="6"/>
          </p:cNvCxnSpPr>
          <p:nvPr/>
        </p:nvCxnSpPr>
        <p:spPr>
          <a:xfrm flipV="1">
            <a:off x="484478" y="4214188"/>
            <a:ext cx="1423715" cy="3311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329" idx="1"/>
            <a:endCxn id="10" idx="4"/>
          </p:cNvCxnSpPr>
          <p:nvPr/>
        </p:nvCxnSpPr>
        <p:spPr>
          <a:xfrm>
            <a:off x="1288082" y="2926737"/>
            <a:ext cx="744824" cy="11873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8" idx="3"/>
            <a:endCxn id="329" idx="0"/>
          </p:cNvCxnSpPr>
          <p:nvPr/>
        </p:nvCxnSpPr>
        <p:spPr>
          <a:xfrm flipV="1">
            <a:off x="484478" y="2939241"/>
            <a:ext cx="760736" cy="1606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496" idx="6"/>
            <a:endCxn id="11" idx="4"/>
          </p:cNvCxnSpPr>
          <p:nvPr/>
        </p:nvCxnSpPr>
        <p:spPr>
          <a:xfrm flipH="1">
            <a:off x="5494643" y="3741515"/>
            <a:ext cx="1089521" cy="6787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 rot="11174285">
            <a:off x="4873130" y="6052087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4" name="直接连接符 363"/>
          <p:cNvCxnSpPr>
            <a:stCxn id="175" idx="4"/>
            <a:endCxn id="13" idx="7"/>
          </p:cNvCxnSpPr>
          <p:nvPr/>
        </p:nvCxnSpPr>
        <p:spPr>
          <a:xfrm flipV="1">
            <a:off x="3897817" y="5404656"/>
            <a:ext cx="704708" cy="10064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175" idx="2"/>
            <a:endCxn id="362" idx="0"/>
          </p:cNvCxnSpPr>
          <p:nvPr/>
        </p:nvCxnSpPr>
        <p:spPr>
          <a:xfrm flipV="1">
            <a:off x="3997077" y="6154148"/>
            <a:ext cx="921674" cy="3805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2" idx="1"/>
            <a:endCxn id="120" idx="6"/>
          </p:cNvCxnSpPr>
          <p:nvPr/>
        </p:nvCxnSpPr>
        <p:spPr>
          <a:xfrm>
            <a:off x="4956356" y="6143178"/>
            <a:ext cx="902729" cy="6355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55" idx="6"/>
            <a:endCxn id="32" idx="2"/>
          </p:cNvCxnSpPr>
          <p:nvPr/>
        </p:nvCxnSpPr>
        <p:spPr>
          <a:xfrm flipH="1">
            <a:off x="1458142" y="4490278"/>
            <a:ext cx="1886469" cy="11062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322" idx="0"/>
            <a:endCxn id="496" idx="3"/>
          </p:cNvCxnSpPr>
          <p:nvPr/>
        </p:nvCxnSpPr>
        <p:spPr>
          <a:xfrm>
            <a:off x="6684217" y="2362284"/>
            <a:ext cx="42618" cy="13376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/>
          <p:cNvSpPr/>
          <p:nvPr/>
        </p:nvSpPr>
        <p:spPr>
          <a:xfrm rot="11174285">
            <a:off x="7598712" y="6830911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 rot="11174285">
            <a:off x="8540645" y="6229769"/>
            <a:ext cx="160862" cy="1608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 rot="11174285">
            <a:off x="2990402" y="105442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0" name="直接连接符 229"/>
          <p:cNvCxnSpPr>
            <a:stCxn id="219" idx="7"/>
            <a:endCxn id="120" idx="2"/>
          </p:cNvCxnSpPr>
          <p:nvPr/>
        </p:nvCxnSpPr>
        <p:spPr>
          <a:xfrm flipH="1" flipV="1">
            <a:off x="6081966" y="6803109"/>
            <a:ext cx="1541437" cy="2100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57" idx="0"/>
            <a:endCxn id="120" idx="3"/>
          </p:cNvCxnSpPr>
          <p:nvPr/>
        </p:nvCxnSpPr>
        <p:spPr>
          <a:xfrm flipH="1">
            <a:off x="6057939" y="5826018"/>
            <a:ext cx="1363906" cy="8947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stCxn id="227" idx="6"/>
            <a:endCxn id="219" idx="2"/>
          </p:cNvCxnSpPr>
          <p:nvPr/>
        </p:nvCxnSpPr>
        <p:spPr>
          <a:xfrm flipH="1">
            <a:off x="7822257" y="6301460"/>
            <a:ext cx="718864" cy="6537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27" idx="5"/>
            <a:endCxn id="57" idx="2"/>
          </p:cNvCxnSpPr>
          <p:nvPr/>
        </p:nvCxnSpPr>
        <p:spPr>
          <a:xfrm flipH="1" flipV="1">
            <a:off x="7527683" y="5741038"/>
            <a:ext cx="1043037" cy="5064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19" idx="5"/>
            <a:endCxn id="57" idx="1"/>
          </p:cNvCxnSpPr>
          <p:nvPr/>
        </p:nvCxnSpPr>
        <p:spPr>
          <a:xfrm flipH="1" flipV="1">
            <a:off x="7492364" y="5805447"/>
            <a:ext cx="148266" cy="10501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椭圆 302"/>
          <p:cNvSpPr/>
          <p:nvPr/>
        </p:nvSpPr>
        <p:spPr>
          <a:xfrm rot="11174285">
            <a:off x="4086127" y="184890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 rot="11174285">
            <a:off x="3724251" y="2589947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 rot="11174285">
            <a:off x="5816241" y="1391960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 rot="11174285">
            <a:off x="5645430" y="3042750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 rot="11174285">
            <a:off x="2207845" y="2082437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 rot="11174285">
            <a:off x="6618687" y="2215681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3" name="直接连接符 322"/>
          <p:cNvCxnSpPr>
            <a:stCxn id="329" idx="3"/>
            <a:endCxn id="319" idx="6"/>
          </p:cNvCxnSpPr>
          <p:nvPr/>
        </p:nvCxnSpPr>
        <p:spPr>
          <a:xfrm flipV="1">
            <a:off x="1297048" y="2190432"/>
            <a:ext cx="911514" cy="654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椭圆 328"/>
          <p:cNvSpPr/>
          <p:nvPr/>
        </p:nvSpPr>
        <p:spPr>
          <a:xfrm rot="11174285">
            <a:off x="1193211" y="282290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4" name="直接连接符 333"/>
          <p:cNvCxnSpPr>
            <a:stCxn id="10" idx="3"/>
            <a:endCxn id="319" idx="0"/>
          </p:cNvCxnSpPr>
          <p:nvPr/>
        </p:nvCxnSpPr>
        <p:spPr>
          <a:xfrm flipV="1">
            <a:off x="2108803" y="2324040"/>
            <a:ext cx="207037" cy="18316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连接符 336"/>
          <p:cNvCxnSpPr>
            <a:stCxn id="308" idx="6"/>
            <a:endCxn id="319" idx="2"/>
          </p:cNvCxnSpPr>
          <p:nvPr/>
        </p:nvCxnSpPr>
        <p:spPr>
          <a:xfrm flipH="1" flipV="1">
            <a:off x="2449448" y="2216762"/>
            <a:ext cx="1275520" cy="4811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椭圆 347"/>
          <p:cNvSpPr/>
          <p:nvPr/>
        </p:nvSpPr>
        <p:spPr>
          <a:xfrm rot="11174285">
            <a:off x="3218091" y="358129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9" name="直接连接符 348"/>
          <p:cNvCxnSpPr>
            <a:stCxn id="348" idx="3"/>
            <a:endCxn id="308" idx="7"/>
          </p:cNvCxnSpPr>
          <p:nvPr/>
        </p:nvCxnSpPr>
        <p:spPr>
          <a:xfrm flipV="1">
            <a:off x="3417609" y="2786963"/>
            <a:ext cx="333327" cy="836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stCxn id="319" idx="1"/>
            <a:endCxn id="348" idx="5"/>
          </p:cNvCxnSpPr>
          <p:nvPr/>
        </p:nvCxnSpPr>
        <p:spPr>
          <a:xfrm>
            <a:off x="2404861" y="2298072"/>
            <a:ext cx="855148" cy="1307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连接符 357"/>
          <p:cNvCxnSpPr>
            <a:stCxn id="303" idx="2"/>
            <a:endCxn id="309" idx="6"/>
          </p:cNvCxnSpPr>
          <p:nvPr/>
        </p:nvCxnSpPr>
        <p:spPr>
          <a:xfrm flipV="1">
            <a:off x="4311645" y="1492765"/>
            <a:ext cx="1505266" cy="4815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接连接符 461"/>
          <p:cNvCxnSpPr>
            <a:stCxn id="303" idx="7"/>
            <a:endCxn id="308" idx="4"/>
          </p:cNvCxnSpPr>
          <p:nvPr/>
        </p:nvCxnSpPr>
        <p:spPr>
          <a:xfrm flipH="1">
            <a:off x="3858576" y="2032807"/>
            <a:ext cx="252459" cy="5578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接连接符 462"/>
          <p:cNvCxnSpPr>
            <a:stCxn id="11" idx="4"/>
            <a:endCxn id="317" idx="1"/>
          </p:cNvCxnSpPr>
          <p:nvPr/>
        </p:nvCxnSpPr>
        <p:spPr>
          <a:xfrm flipV="1">
            <a:off x="5494643" y="3217117"/>
            <a:ext cx="310099" cy="12031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348" idx="2"/>
            <a:endCxn id="317" idx="7"/>
          </p:cNvCxnSpPr>
          <p:nvPr/>
        </p:nvCxnSpPr>
        <p:spPr>
          <a:xfrm flipV="1">
            <a:off x="3441636" y="3202062"/>
            <a:ext cx="2225373" cy="5035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接连接符 464"/>
          <p:cNvCxnSpPr>
            <a:stCxn id="308" idx="2"/>
            <a:endCxn id="317" idx="5"/>
          </p:cNvCxnSpPr>
          <p:nvPr/>
        </p:nvCxnSpPr>
        <p:spPr>
          <a:xfrm>
            <a:off x="3965854" y="2724272"/>
            <a:ext cx="1716210" cy="3400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接连接符 465"/>
          <p:cNvCxnSpPr>
            <a:stCxn id="317" idx="4"/>
            <a:endCxn id="322" idx="7"/>
          </p:cNvCxnSpPr>
          <p:nvPr/>
        </p:nvCxnSpPr>
        <p:spPr>
          <a:xfrm flipV="1">
            <a:off x="5754049" y="2335229"/>
            <a:ext cx="880830" cy="7081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接连接符 474"/>
          <p:cNvCxnSpPr>
            <a:stCxn id="309" idx="0"/>
            <a:endCxn id="317" idx="4"/>
          </p:cNvCxnSpPr>
          <p:nvPr/>
        </p:nvCxnSpPr>
        <p:spPr>
          <a:xfrm flipH="1">
            <a:off x="5754049" y="1617478"/>
            <a:ext cx="162997" cy="1425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接连接符 477"/>
          <p:cNvCxnSpPr>
            <a:stCxn id="303" idx="1"/>
            <a:endCxn id="317" idx="5"/>
          </p:cNvCxnSpPr>
          <p:nvPr/>
        </p:nvCxnSpPr>
        <p:spPr>
          <a:xfrm>
            <a:off x="4270028" y="2050186"/>
            <a:ext cx="1412036" cy="10141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接连接符 481"/>
          <p:cNvCxnSpPr>
            <a:stCxn id="303" idx="5"/>
            <a:endCxn id="319" idx="3"/>
          </p:cNvCxnSpPr>
          <p:nvPr/>
        </p:nvCxnSpPr>
        <p:spPr>
          <a:xfrm flipH="1">
            <a:off x="2423480" y="1873814"/>
            <a:ext cx="1704934" cy="2539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接连接符 484"/>
          <p:cNvCxnSpPr>
            <a:stCxn id="322" idx="5"/>
            <a:endCxn id="309" idx="2"/>
          </p:cNvCxnSpPr>
          <p:nvPr/>
        </p:nvCxnSpPr>
        <p:spPr>
          <a:xfrm flipH="1" flipV="1">
            <a:off x="6041759" y="1517343"/>
            <a:ext cx="604418" cy="7145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椭圆 495"/>
          <p:cNvSpPr/>
          <p:nvPr/>
        </p:nvSpPr>
        <p:spPr>
          <a:xfrm rot="11174285">
            <a:off x="6583688" y="3669824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8" name="直接连接符 507"/>
          <p:cNvCxnSpPr>
            <a:stCxn id="121" idx="7"/>
            <a:endCxn id="322" idx="3"/>
          </p:cNvCxnSpPr>
          <p:nvPr/>
        </p:nvCxnSpPr>
        <p:spPr>
          <a:xfrm flipH="1">
            <a:off x="6749533" y="1456413"/>
            <a:ext cx="1369440" cy="7867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接连接符 510"/>
          <p:cNvCxnSpPr>
            <a:stCxn id="121" idx="5"/>
            <a:endCxn id="309" idx="2"/>
          </p:cNvCxnSpPr>
          <p:nvPr/>
        </p:nvCxnSpPr>
        <p:spPr>
          <a:xfrm flipH="1">
            <a:off x="6041759" y="1343341"/>
            <a:ext cx="2089574" cy="1740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接连接符 516"/>
          <p:cNvCxnSpPr>
            <a:stCxn id="319" idx="5"/>
            <a:endCxn id="228" idx="7"/>
          </p:cNvCxnSpPr>
          <p:nvPr/>
        </p:nvCxnSpPr>
        <p:spPr>
          <a:xfrm flipV="1">
            <a:off x="2253149" y="1236719"/>
            <a:ext cx="761944" cy="8724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接连接符 519"/>
          <p:cNvCxnSpPr>
            <a:stCxn id="303" idx="4"/>
            <a:endCxn id="228" idx="1"/>
          </p:cNvCxnSpPr>
          <p:nvPr/>
        </p:nvCxnSpPr>
        <p:spPr>
          <a:xfrm flipH="1" flipV="1">
            <a:off x="3172693" y="1253946"/>
            <a:ext cx="1038817" cy="5956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/>
          <p:cNvGrpSpPr/>
          <p:nvPr/>
        </p:nvGrpSpPr>
        <p:grpSpPr>
          <a:xfrm>
            <a:off x="767557" y="271524"/>
            <a:ext cx="3385350" cy="612864"/>
            <a:chOff x="767557" y="271524"/>
            <a:chExt cx="3385350" cy="612864"/>
          </a:xfrm>
        </p:grpSpPr>
        <p:sp>
          <p:nvSpPr>
            <p:cNvPr id="105" name="文本框 104"/>
            <p:cNvSpPr txBox="1"/>
            <p:nvPr/>
          </p:nvSpPr>
          <p:spPr>
            <a:xfrm>
              <a:off x="857590" y="378430"/>
              <a:ext cx="329531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UML</a:t>
              </a:r>
              <a:r>
                <a:rPr lang="zh-CN" altLang="en-US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建模</a:t>
              </a:r>
              <a:r>
                <a:rPr lang="en-US" altLang="zh-CN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-</a:t>
              </a:r>
              <a:r>
                <a:rPr lang="zh-CN" altLang="en-US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活动</a:t>
              </a:r>
              <a:r>
                <a:rPr lang="zh-CN" altLang="en-US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图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107" name="矩形: 圆角 106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2" name="图片 7" descr="2a0467a66695caa9ef51f0218e1e8d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853440"/>
            <a:ext cx="8333740" cy="5949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7376039" y="2695091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7759497" y="2536164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8338599" y="2036484"/>
            <a:ext cx="830007" cy="531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6096002" y="3126188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38" idx="6"/>
          </p:cNvCxnSpPr>
          <p:nvPr/>
        </p:nvCxnSpPr>
        <p:spPr>
          <a:xfrm flipV="1">
            <a:off x="3458899" y="3397943"/>
            <a:ext cx="1277462" cy="320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4" idx="6"/>
          </p:cNvCxnSpPr>
          <p:nvPr/>
        </p:nvCxnSpPr>
        <p:spPr>
          <a:xfrm>
            <a:off x="2647765" y="3423497"/>
            <a:ext cx="748340" cy="2823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4750593" y="3414667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619211" y="3346326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458858" y="2373867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1" idx="2"/>
          </p:cNvCxnSpPr>
          <p:nvPr/>
        </p:nvCxnSpPr>
        <p:spPr>
          <a:xfrm>
            <a:off x="8796303" y="3718142"/>
            <a:ext cx="823949" cy="66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21" idx="6"/>
          </p:cNvCxnSpPr>
          <p:nvPr/>
        </p:nvCxnSpPr>
        <p:spPr>
          <a:xfrm flipV="1">
            <a:off x="8115302" y="3718142"/>
            <a:ext cx="538199" cy="694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7353302" y="3445058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043941" y="1981982"/>
            <a:ext cx="714925" cy="452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4426138" y="2040891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859842" y="2128256"/>
            <a:ext cx="510834" cy="218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 flipH="1">
            <a:off x="9168606" y="19467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82448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8653501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139151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7844121" y="1907025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10293810" y="2872020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7659991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493061" y="3747251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8695659" y="46015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6370676" y="22751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6939444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7066444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6472276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7991605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7177565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7634479" y="4808572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9273325" y="2936236"/>
            <a:ext cx="258343" cy="25834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H="1">
            <a:off x="1948919" y="3122533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6175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316097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821120" y="22263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830447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4281681" y="166351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816379" y="133044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273017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468373" y="333380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737953" y="200636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018220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891220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497322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946298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328345" y="3001170"/>
            <a:ext cx="189366" cy="1893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684799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881794" y="410723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5953829" y="1074394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058042" y="383748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5931590" y="318405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6566517" y="3001281"/>
            <a:ext cx="214413" cy="21441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flipH="1">
            <a:off x="6216884" y="4761535"/>
            <a:ext cx="218908" cy="2189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7039536" y="1481082"/>
            <a:ext cx="208552" cy="2085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>
            <a:endCxn id="40" idx="3"/>
          </p:cNvCxnSpPr>
          <p:nvPr/>
        </p:nvCxnSpPr>
        <p:spPr>
          <a:xfrm flipV="1">
            <a:off x="2953195" y="1596930"/>
            <a:ext cx="898165" cy="6520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3" idx="0"/>
            <a:endCxn id="40" idx="5"/>
          </p:cNvCxnSpPr>
          <p:nvPr/>
        </p:nvCxnSpPr>
        <p:spPr>
          <a:xfrm flipH="1" flipV="1">
            <a:off x="3952336" y="1596930"/>
            <a:ext cx="410377" cy="945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-39370" y="-5715"/>
            <a:ext cx="12192000" cy="6858000"/>
          </a:xfrm>
          <a:prstGeom prst="rect">
            <a:avLst/>
          </a:prstGeom>
          <a:solidFill>
            <a:srgbClr val="ECECE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>
            <a:off x="767557" y="271524"/>
            <a:ext cx="3385350" cy="612864"/>
            <a:chOff x="767557" y="271524"/>
            <a:chExt cx="3385350" cy="612864"/>
          </a:xfrm>
        </p:grpSpPr>
        <p:sp>
          <p:nvSpPr>
            <p:cNvPr id="84" name="文本框 83"/>
            <p:cNvSpPr txBox="1"/>
            <p:nvPr/>
          </p:nvSpPr>
          <p:spPr>
            <a:xfrm>
              <a:off x="857590" y="377795"/>
              <a:ext cx="329531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kern="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charset="-122"/>
                </a:rPr>
                <a:t>原型设计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86" name="矩形: 圆角 85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865505" y="776605"/>
            <a:ext cx="11153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链接：</a:t>
            </a:r>
            <a:r>
              <a:rPr lang="zh-CN" altLang="en-US" sz="1400">
                <a:hlinkClick r:id="rId1" action="ppaction://hlinkfile"/>
              </a:rPr>
              <a:t>https://modao.cc/app/6f036d7120ca1a034666dceb1774afeab02fc26e?simulator_type=device&amp;sticky</a:t>
            </a:r>
            <a:endParaRPr lang="zh-CN" altLang="en-US" sz="1400">
              <a:hlinkClick r:id="rId1" action="ppaction://hlinkfile"/>
            </a:endParaRPr>
          </a:p>
          <a:p>
            <a:endParaRPr lang="zh-CN" altLang="en-US" sz="1400"/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770" y="1148080"/>
            <a:ext cx="7696200" cy="55626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tags/tag1.xml><?xml version="1.0" encoding="utf-8"?>
<p:tagLst xmlns:p="http://schemas.openxmlformats.org/presentationml/2006/main">
  <p:tag name="KSO_WM_UNIT_TABLE_BEAUTIFY" val="smartTable{ab377153-493f-45e8-980b-1b20ba0b88f6}"/>
</p:tagLst>
</file>

<file path=ppt/tags/tag2.xml><?xml version="1.0" encoding="utf-8"?>
<p:tagLst xmlns:p="http://schemas.openxmlformats.org/presentationml/2006/main">
  <p:tag name="ISPRING_RESOURCE_FOLDER" val="C:\Users\Administrator\Desktop\点与线\"/>
  <p:tag name="ISPRING_PRESENTATION_PATH" val="C:\Users\Administrator\Desktop\点与线.pptx"/>
  <p:tag name="ISPRING_PROJECT_FOLDER_UPDATED" val="1"/>
  <p:tag name="ISPRING_UUID" val="{9E835B18-4CBE-4158-BA05-AC18079C87BA}"/>
  <p:tag name="ISPRING_SCREEN_RECS_UPDATED" val="C:\Users\Administrator\Desktop\点与线\"/>
  <p:tag name="ISPRING_PRESENTATION_TITLE" val="点与线"/>
  <p:tag name="ISPRING_ULTRA_SCORM_COURSE_ID" val="EB056CF6-F6FB-419C-8F15-BF4BD319FD02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OUTPUT_FOLDER" val="C:\Users\Administrator\Desktop\变色龙文件\点与线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JVexIH9LMokMwAAAgWgAAFwAAAHVuaXZlcnNhbC91bml2ZXJzYWwucG5n7Xx7VFNX/q/Wju20KO10HIQCqS+sL56likDSDi1URVERoxKIFJQqkgghQAhJ2rEFLWBExAR5ZFrfBJIiQkggiS2VAAHiK0TNy0pCkGOCJCYh73uCtlpnutb93Tu/de+61z9YIfuc/f189/f9PftkH9m8KW7OGz5vzJgxY866zz7ZOmPGnwJmzJj1+euzwZHiDV5vgh8zMVvj/j6DMeT7APzyaubHGz+eMaOF/KY97U/g9z8f/GwnZsaMud3uv5kC9IWMGTN2tq375ONthalaeTZZm4lTElITUz9K/Whxw+Wt+5MIWy07kyLIu8peDV+15B+fZdd9sm1fXeyXX8fX/vVswF/e/jYZ/v2ft316pm3h1l3vbvvTq2d3n7orY19jM5Q/JBjMSoGvYOBUjbpNUsy7EYffKx88dQe/6TKp6Q5RcvUcxDUl8EJ3TfZc9SRNdW9QupzmmSCLM+Zeyu85cPSOP4sbET/aPz7kHptRsOBd1Xgu1X6dTNymeMs9ci9wT1mXb4BL6bKR1HOmb9LFfNhXYHkbNX2ZemkdD3gNNvUxbon7+xVCb4CFMe4W3YwvbRnUqI8tCRdcfTT7OpyfRjQBA4cfvTU/IOFY2niaweYJfo16tSA0njgWAykqSyBZb5ZUJ6/pCTaeJ1nPow2DaGJrlzaio09jtohITr0J6dRThMCENIToMhCsRxKKv+8KpCCx8sVkvATJiqJoLZewYwaEfv7ErYkwN/E8kLhzQGQfuBrkuBHEjfib/acg+09XqxKguIucaG66R6LrIc3RKpwZMQtBdEwJYETcnQ1B3G0KZ/0jUAiPh2JPF6MkuCYm0UinsKLNaaHK1hZIloEYCHuMX23mAhqeXwBJpyHq9OxmMzoyXiEwuC2AoRkq6XMgdWEH7XaRy64ea+PW3WkBhx6d3BKafs90qeAGVvAz0KFLV3/ovY8OHFXv6M7gwczdqQrkiNKkBzgT36ErjouxpcHxr4BijdQoSvp6H7XEfu1xAmZrheFx0t6pFhQF0Ds5qMiTxapFEJxB37siTILFkWw5EvoFff7sck/io0MUVp9gcE9W3k5Ks83fKtMJI8PjRx2IBpZkxTKSpoCo0V/yGGSvRAexifLVkmbpqKRLfzCFwrxjIgJJNeyEkmvG/YNarNTWpLkTPeRkj+qbtSMqLczeDSs25OgnXWaXU4m22XOlssxolG96R/RwcM1Es2MGm4dup2jw+x0WkbnP6i/EDGj1BJ5/EJ+haVAyZUQHVN0O5HxOCEoiVwlXsOXWqWRcdb7xdo48LMM2Hxcopi1yG5hOJiTnxjmP07Z8XvGxt7k9Zjj/8gA267MdsPWnWt4zD0qBfDYq8n2GVK3dAYlEZ17ZwRocUaVrHEZf/eTwDFwvJpnF9RT4BBjQy0azWjOakmmAz4PQ5WpOsc57LPSe2mo/BYBSi+SPclxWpAtQ23CRZiXvlRBJs2AnZBFFzYmiIVioTn8YGqnJGcaksO7chW5XDGlOaWptmQcGBENY9mD+rX4sW2vtwqRAFRwn1DeLOiC4TSSPSuw4kdri7NuDi1R6AkSLj4YHcLrqF2CilcYOy1o1EWiR2ICcYXM60bNRwF4P6qaFpZTiyo23LVO4hw88+tKbDO+ZRlaCojho1uVRB5CjBoqzl35ieHNbT7nHDCEnmyF679jbuyv+tKHnaxkKv1MhGqthSdIZQK4t/CPV5LB2oVkK267Dj2E6E0AxmEPtzfC1e4ulR7/21uUSShqWpA/5aHNdHjGAubjPyC7G86N0Vs8BVchwtmSkyWzIR5HqBXegkn5TSztaUBbEmxq9TRVKMP1SacgHw+9xuA8ZfhjqgFlb9M3nxEGaA8GDqIe/nM9GByajNfgv5IETmhCDo9XRemziKoLnv2g4Ykv0UJK+y9SdEZh8WnX87Q/IBFDlFbVsh1MU7F4nTKeOY4d9dADp11ZS6vE6ng2ddc0nbPiHypzdkR8E4khytCuHxRJlt5vlfL6vVWYiYyhHw+NRAjbX8UVHDx/RXr0lSJJ5baCQKkg5lBYoytY3djscoX/XwmJVTilLApoiSr8GLxXcJenYJJUWZCvLZjoubBdNQn3BtfyTxYMbsngN7GLQeGnG8kIAv1gZg4uUNE/UG6mVZsMaKdwnTtcZ62yWnSuqo6ugtokRRLurqFm6SgroiQyR1NIB8HCBOB17pQgLy3/FHVsBhbOiz/4nEnfrsvQ4VKvfY72JI7JiU9pT183zfkVCWEhmB0pJMu3rLZDgUMZDZEQ1EAb11cuGsye6l82tAuZVSaWqrOMfhzLzEORqod5WLxBJvVdICtkqKFsX0K3aCMlE23bYRI7GtFAy37V6ieHbPseeAi21W1UUqXzNe0RPDER2y03ibyqZBSg+iqVIHR6J5cGHJWyrU0irQiBBxZiUkkqBwuXU2Pv2SKJj9FHDmEFDf7bezjLPcgf/Ye6cKssGkBBzbf9Yi9/r7TGfzv5S+0VLanabf3rFXG+PXKmxRT8/68wOSQpozSG5BBAHGTOwQJTNJUE25VAH3qu2NTGRPb1doaExKbO7ECxncy9WKgtgibS5tQgK0uDElvQZ+4Ux/uByLCjlUToY+l5nOz00uIy6FBY3SOAfYNBEk4Yk9xqEkuAaoF35Luiyg5JollAKcG7DdEV1xRtZSpIlfEIDpIBrakzLdd0GHFGCKKI/3tHAIHc2jBTxLDKJYSe5Zeg1d5ghyvqCa1p2V7ySbBESe4501QMS8rqe/IdCrPfMYax0weLTm2cfwsp95g87hrFsEujlUDKfm51xbQe5SsrUFIPeFSSYf07ftnMRcgnN7Jz3LaCED/zAiu3GpihSJVetd2NLurC4Ep4xh05ucUQnHxrxiUK7jVBU4GJrnIBlVK9NVzvKK4GRTRBNoO+ImWSLrp1o6eLHshE83mt6k9VAm2gzRtdrKMDwo44DkNXduxXIbpTZwSLV0bcpJTni9LiCkgM0tD9eHsBSQmc/iRkZVBXKL516P8/icK/U/5Vu1Z9D46MPEF1gHfBl6ZVg3D88Ej1rlSS3GBYExze8132re9QMAb8Wvu5RNZ3Vr3sHuIuGL0+HubPRjBlxmdRX3Z9Hh4L/7P70rU/7i/tzzdruxe7Pg3kTVgPMZXhzug5ID/2fnVWybrqoGPuvwc7n2vVCLybPOn4VYPKJC9ZFvJkboDpwYagcmM6eM5qDiJNlXjD7L56QwbePP76Z+6Gq/MLQ0SPTs79wiJEO8ek///24InXo8PhD6nw36JcnF29MyhT8PA10efG+xrWRAdPc/XPJukTxnZCQacKr1p1q/I3OuhvbsPnx06x/tOH4ucbW9M+n2d11/IOker93ptd47fiZiy8h/mMQZwWnJal47X2LhsYvFOEVmAdHljZ0FJo7lYSt+rphgxAziBnGbfuN6I0HlK8mLp5vWC64knhSc6AuivwMfK2jATdakzuF91WxgUnmM4ybE38lHbBx9DLPB994pRY+Prnpu2ecbeLvf4Svk10uP14qSzDDn63rvJI4hpfJzoSvVzwmcpTP47QvUm53CiVB3Mc3TidzMVx9/wqK6GzR0Rx5+2nVRt152/Pg6Mjh7PpdYkw5cBmyhImH+Z1/Htyxm1Xnvnhx/4muIUde1/MwjdcDNzWPR8RKkk5njOU9E/+Dx/TYzjVtjZr5cHHF8e9uXnwOjemjvX+rsSF928Y/mmNjhK0v2fQ7JvZfLkukFx1t0XL+aBK9tvwPgM7UHv2DK76hf4DD+rf3j2T/W+jCd9fW/xuhKP4rpNOjDANhavU79Zue2XM9UfyF1/ntRt9FfqGbxv9g0Uer/i14T3tt+R9c4QF/MCdWjO1Z928ZGGk8l7P1fOJzlocMv3v1YlK0YGz8D6akjzf+wZSOTeI1F38nAzTs9ioRzGU/ndxl4D766U01aIntkKXYtc88Ms+aLeAIrm+8+yLvoKGPjJ1rfgFLmZgQbWxvmcip1BA/836BUrRZhlGPmdf0YiQjyOcnZTG5+ZOqqoST3cplQszQ7y+T47ynwJrFTJl1b1k/Jnx9Q8L/y/Hzgc7as5qXM3kD7FQHY8baJKmddoQhS8yBppjzn9cAp7MBr2OXFfBtcrQBlF1qFxhqyCjsLnWE8lPvv9IK7x8p09BIzutL0KsgmugJsFeRWk4hwqGjegTz5nNhtjNrTpU09PaeY8IvCr6Vq1+fGggTIaKMtxLJCnyWdyay8JdvhKxOeLxPQELrs4XpGPup8TTHw8ygIBE9wDCi8B7L3Ynip0ZQwRrvuLQ59L4aCnAcF1jcQOYOWSrfPyuFRu7st+FSgQ8v4v0tayy+w1hbboo/Gk87IZDNbbUJ5NBR665mPVuF2SVh5mDaHLLPCdFY1nMWVLBnPlgvlu9jR53eqRIfqoRv3Xs4+ZCiVQTFW+YD1vDg0aTDEySXLYiZzOQhJHsuC23sQLNIytYuJ7+L65IFgHRzo5X2U1+hi/wtt3EwPgrW0x4lkRUkp66rESDU6U0zQ0R75JmEAQS/X7BTosnJlVtzJqOYRl+Mw2o34MZQ9OdU1b+mvYTXXL4HiKsL61V/KIV77B1LljCHb58E+7O55xANArA5fKgdowgGtZJHrAbRctagIFltFT+OyiX0/Mgo/4Et2h8t0Go6CUTpdx/syUOI9hGa2yWaSQwtSufErMMxbMI82/NKD/12z2fC4PZqoeSHjp72bADKlh//Kphy1n4qJJDpPxDMIjV55Elto+2WcLU1/JVzYPuzOpsmxDYIimT0XTGqIvHnDROmkbPGuuHDHHTKSXI12G0tpQEckrG4kclEPed4BRKfG5zGX1ZOaKoPS2cGho43D1+hSEfnHcHVGXfYbJ8yNrCJ3Ppcef77MijlAQ6RSY2XQuRDhHZa3C7RvmgXAbhU3GT8dpBbfqqkb+SZg9yQV1ce8LkKUh6REruE5KC42R2OqZMfBzIbEMw1Mic1r58cw4SvHLUCc6vkhs8kfgGGFgloZADPWKcf73cYkLTEfswd547CfoLeV5/VI3KQT8LN17XP62Yt2E872mHOOiRrJIWRzPwo3jI5Hv7W3pUDNnZKfzBFyjSDLXAu3xFcswAzhwiPJufJ00KbITOV0AmxKSRsZSyUqCKyoWpHFE07Rf04P9oVFctAkqu3YGxt1+W/W86Wg5HWpD0P6aiqkFWHEBkHpLzcEHMffYbEKP1l1UhKDwebgmKVXD1BbiPAyJ1+b4ZZ1R8CSZVyQ6+jfaJAPanvsMEx57SYuzCXQxLMSk7fo+LIMqvJVZoaQM+Gx1x4Xi0vS8OXEC9ADIOtkfOLomNnWJSw73+jb9QLg5D2sThY0Qcff3YjQXjn2LOLux+fDSI8uI9X2hSnl/39eGCg6Ou6OeKaHL//tS7tv9zmMdRCpFN/tYBnqC+TIEmO44q776K7JkclAcjzrkmYM86C7ToiIugwXnyXjU+a/M6TMHZfQtRKAhuI1get1SJ0n6ZOxLWeOgidBrryfkwtSmHmuxxlFCSRbT+1CQp2hJRZiphJhZln1mdtJmSv8XwqFzGTaLw+cC5mbUbdwIrF9Bbdgn76UjrzbTLsiWj7fzgnrYYYnPe9+DuIBDPRxiJ1+o75X0ogjCeqJd8Kap/GGFQ/uRuOVDaDjcN3vqP+HPuOAqPx/uTeX2M1DxRyNXJELXPNWs2atBtEFGSYP/LXtLvClZppDD9qh1+gf3yU1kvugCNXP7sKGCXIIH7P5DXXCplk8pug4u/sdycLnzTbq+TZcMcasw1cWW75yHn7GjPuiRU1x9h+LR5S+qVSsHtqEwqROHV1HMV+xqG2YKNjl7CQkExXSHuzlGmaYDI4KWdthSlK6zBLYQqHPoYVGQC+E6DA7tuFfLtQwomCTv3omZrqxZYnSZJyCf6tHNQd4oBjRO3QCjov2t+tszH9yEFPxMbZh0uSvpMQlTOpA6uSVQ0E05041lTfPYpQYWgwR3FUS7VBIqZUcFuopYGli5BlAJJANoZt3q+yUrCd682THEXhSAWLUBF2NylGljGng+aya4RCFrmWhSQYxeB/6hFmyCTZNUWGpOyiAIY1KUD63q/tdyU809gNmgnPN+PR0PMxKuV9GclRGOX9xDk29r9fcz2wO6Okc8+c6qzXu3TBNVKmoFDftzSIiR+tyVR0rWTuGmCyo/ipSQyyuAgmWsHkIECOjJPteoSnVg1alFAyxZ0goCN+2tjOXCM/esyWFsosRxBGw2hs3/npc0qzbg9oJVggRA9wVkri+nvZgcpdzG8Ri8Y4UZBFhAm8slO8YqkBnYPi50fxnng2wNmzGDFLlQmz3YmjOM900YRhgefAjCcdpi81H9od+xOiAclcLhHs50Kk8NxUbGcnyjYi88bQZ+rWtndnxPY41FlUxKyM2D5sbe9H1O+CtYKfyo8s46OCkN0Z0B6TvllbyOZG0dA6luttfW0v/yqblx+l+BW8Gb6BMZmjLLqaXnIx0TtAgtnlSlUlsYQCWedGKUTjvFYK3Tb3oKRldq9x/Gdj+g1pWq5tf9949bdAdTnNrlqqzLV8EL/34YA0OevgALmE+SOGeylUohytPp6MW6I1id4nL31qFqis95pir172+9tpjjaJct42P0CyIkIi6BzPr5aeBJF+8uJtnouWtM3u9Tju/cqi0/fyqeVJxvnwOcduBu+sJneiKJV6qLOirxdzwdmkL3xq6oBpzdyqBw6w3FNLs840oVgNhuFsIRmjHBV0pEd+NDqPvAzGIJSnXcJfVTlNuKTR/DMDe2xS+bZY+bhoBdnzN+ZuS12v7dmqQLqcGYqhHyishDQqwvXhqLVFR0cVSNz7RrypNqStLTevk6GdUWOWTLGIlyMpmnkn6PvfQpAn3VtJqygJ3SqTuBLP3qhjkQbKz+1zId+GffJ7qHVZMiEpAp+sACvxH3MqiFnzNwD54t5CUF27yCFyHUPqWbC6DRIg+aJjF4VJigvt3lPSj3XZd2B3wV7hBZKlHlWWru1SQQpzfIBG12o9K7cUuDKrBWVPwpH8THkSUF0J9l+31FSwCicGKo8ey/qivItL4Fu3PNhHbVJB93H5d/m0YUMTCr6TTKhF2fp/dAR7A0lH9qU05By07e+XoW34LY5O8s1gXBJgkgs6te91FuswtBWuAX3h0wdutSchYsXR8qyfpa7Cgrvkb71fo28JjbY9bKWQW/06tjrfHGR3HbedMTr3u4j9Ai6oZuNt1jLmtqbZLGCXq0FlUuYPvM4uueLgWzr8ViXGdo8rvykvr8aVO75wOyazSarBNcH3M0K3K8Tve0Ocj0qFsNYo/6f50CxNmYv1HHQHP71oJfm1p0WYI9/LtYBaupJJbXbKcq2/3qx0wqK6jWplV9PvRvlWuKvRV07lmrkTq1zPXUE6T4eIx3qMxeOJtOWuh7l3n14QPJgFmfooghNiGJH9atg3cqwDmdDEoyiEyIv36Bu9KOi88GmjUpcKxqvcgyNFDSSn5fkLXU4LzKVRj/U8jIFYN1s0lJt7njbUqdPB7noFMAkieP2a4wlgYreqYbBHYC6naHqwv5YUKWL3jm+Z+9mn+lkNMW6l8610/X9D5ZEyvcs8na7hYCy+T3KKXH+uqylGa/BRSiDlN2rNDJeR75RcdbelZW7VkQMr8zap8ZHKEUvqxDMgrHpe0vEh/gM89zemxHuoJ/xjp/+/N8bxqLrR3TvNuW8KJW1r0fwnwfw0EBq/3nPRtHgO5qWUrHuQljHN4VGGMHhZPREGpqvA1KIHZ8umNzFvnoc5HpSBlc4GMiok8+mNAKOkj0nQZqGLlgoFosOL6je4NC47rYxcrFrkJYLaDjxAugCSY+wk4VdmUGHxe2fYb8IcN4U5i7vXzT5uPwXP576z50ofpo95I+LEREsxUi0yamAuC6tcZ8E0wDeOcryQxZPXz8J/Q/2wOwOMcIukoQ0Z7+OWpkZYqpnF6tz51UNnjY488aMOv8DzExG/LozlHWCYkKnnVdlyLSYlT7j7+FdLTK6A1FRjG6NM23EcyLVhXdiUHmr59zaB0Ga57U7h/YIqf5b7qYCwhWBb30ewhBHr4Rt9ngqOo10REHZYJaGXVHlQvOHDm6nSzDUItTi1EhjOhuNk5au894au2Xth4PUqM8ZS1NW1NVT9Ia7JOKknfkbOshgI9bBuCftJvbeGwwCj0T4bOl73Wr9HCRtlQ0NHTYCAb9gvcJD/kbkNwcwdmKKaJQ7DbcuarMPxuHJj4yCCpdgEVGfcGDk1TaSwCSvPp8YDcfSwhaPzyoB5lVJ4UKB3Qvus9T3dWqP3juHgGhuatC0SrbnUWE5hT5jEVFwXHRUUPVctQjsRBbB+rtPzS+37yD2/yvhaWuhppan6GN2YPrwsvc9aCTRrVywM61JdKl8BxHUnllAd71VJkeE8ldP7Y9aeGfU9Pg9OCM09Vmhjv1ngE8Q6XVz96wJjSvs8Fnj/xbxn8c5F/U4BI+z7jC/6/rlzzhE2insqdGSPjr9Kov6QHrUpMJncCUHrfVkQZJFvcveItZXX/1bNxHcIsGoyWX8zorl+AWGv7F0zQIZnflJu/FZg/LbXbqvMWnlEC4a9USeQlGoJN6d0j+SfAZVCzhpAnFYVdTm+YPujI2+p2NvJbC4SRZPGM6FVR5Oc8aP4fXOO1aPqPph2uzgJdiy4ZjK9okq6JcP1Rp/2n5f8ZiTq+AzhR9SWXO4bYSy503Z8X0UJAMU9DP9JpQ0/fC6KHL6LoafahPpCqaZOcJtMubHsBOy8pZWtEuXy4tqVh3LEa/Y9k+zWG/tOwM0oQZ92RSXrOW8kk7LquvafiP/f8tzo8idl/HWsd8DZ0spfdTAdazqVDt1p8+L6dIu/yFz07DE8HahYreiYGl3Nx1n2L78Xpf59KPq/v2u7BXYm3DKSDe3SXuVPebnu36fZq0i57o7Fq3BAjY9Q3rQohsxT255bcjLo6FdvJsAIk7cSE2ZmLn8xrhIepkNWlHrc61LhufRnsVUtPv4o+PdDSXPmX8GNPzc1aeRPBxs4z8V8ceHbJC3TET6EMNqGcMDvbv00o8NqYvEHa6yqpbCdTh5G8cLMkj7DXmox9eXoy9GXo//p0fzaNH06xHb77DiH6zIpnVJp19T9MnQqi+9QrSYZVguFzONko7sYpKCRxkmU3rIyAeZ4XEvu5Lpg9lLXoxtOfeL1Z2FpvLGnLDi+gQXmvITi++9QSCio8WJCtWTibPmR5KxrnQ9651/k2Jd7L5II2OMjagxbp2k9MNHqt4gFmTgm4KKfLwD3d73ercJFZlDtQS41H2FXI51qNVPiJ+PA0qVpQcyV9nqlpV64Bc31yZmDx8FYwuytxhZMLYIG6NcAesfmjkCRYEAtJbcyhHvYqGgK1nLcNpojSUcTwOjHmZJpoAW4WscICs0idKX/PoB9Oj9AJF3QrSo6O0I8CJzRvueV9XCDJZyy51pZOcHbyLPJJ1KJ5fb38xVDeyxTy1hKYnnv/I7ZN8vPSyFeSFaCJRxCmnO4clhTBf96dETtBFqGNVyVE+BJZ4aiNSZcuWxvSoNNxVanM4T6/PAiBYvxWzjfDg9P/TpN3yUfVVJlc1FVl1NTOpq+C1JLPEr3zcF6m0JVzYILPQPc8iNAjuRwDYueFioi2NCwvbsRtITZ3Q5siwLZjjyklUrJrECRYZ0FKye5co6efT5kV3ilUaPQAt8AujA9hbIg6JCCU8xdGJKeHqicWwhA8ZZJbdeuHO5fciu+FAezuSvbaQliEzvJfIfHJTzE4hTMXeaIc//Kcr0+mF0NhK5h5OTKNcu9Fxu+FXqcwPF9AsIQKJdfv1bTigq7o8i0mZK6VUk0ZQv2WWrkNE4u9KjSaANL+8q/kppZoJIBjuMg5ZfgdFURDDZc3xKCPh9uXwXEnZXcpkJGhuirDPnh8QzIPCSzceAwu8FlLVguIR8FWz4SM3cFaydzYEAKOC2FYn5Ijaa1AcnYIM15vOPfukAoM1XmLMSWXKGnvn2bu/VgCsWGFvA9CrxfhbPlPm+E+aKUSH3xdu+ZEoNwBOXi9mFtCB6q9qscOZRcS25pjO3rvUAVCF9nO4oyDg+o2UQ8rqHbWtcumrj9b/GOC+DPVR90n6CfgnEKjyrPxJejL0dfjv73jy7sXqwB0PYK/pYXC04wu+VF7J6hWfL7hxFksBxWH55ZRylmFjwXs3jGZjROvLiOXUzWPF8ThxspJAvFi2+p5e+c63NlZJVSavGn/Xd0EdjPXE6lCz9Ud7n5uTFvBs+hRWPOQS19CVBr/Uni1t/ggGNglB0Mvkh4trqY0PiG1d1nTM8Q5vZNi+0u/Ddm1i4Gc3FY/H7kS0L/3xJyl2LT20I/vRmEiDLLMJRU95aQBCF37z2UuTfNvCZwInyg+xkumYHT9Bt4fYbbCig/1YjTGPB1z7bV/Y6D1YJfaDzUoqqidKs2BHHzIuJTMw/jxy+eDxR0yZbq80v6Cy5FkWvLD0ulmSeKtW2SQKXC7N4Qup5Mzvw996zauVXeGvebeXETjjP7DgtXrMTU2jnZkW/sVSWfVjurD7OVSZJmIYtc35Inz+Ry7xLrOvZTBwQ7ma+nzFKZTN57WeRO/yCWnBjdLiLgbYmM55zJnbOlpPTQWXJsKpYKjx/Nt1TqCN4G/fIBBG2B+2E3NqXnGsL88zsJXRGBo1osDmWwG0RIxdLu3dDUQNGIipMEjdVVkSttcFH0rM8ZyaIlaKa7eOCPOk5Im8kUcltJX3ktDh8tkGVGC/4FHCxQupNLOhz0+fTQAMbMoPQUHauEW14rnQxetBtVhcTQEPz+H2rIlBY03uKzPFFXS2btiklDVdmaGT5JYf4o0kCUOTn9i/D47aJodboWpjC1n9/1e5PQXkvLrTgg8V5C16//2aPQ2xwKHdVyw19lzDyYjMXpWh3YNoVIcERcZCd4Lwh7nwHfxpiZh7cZJ+mCHZAgikbLTWS+wHZvcM13KEehAduvpbuuDVonNY7dHdlzvqR31QuEainkTRG1g3BV1W4kpv655uO8pIpvbbm1UaLiAa1WYuiXvCdBJ0PQLhmE8iw8lmaAVetqvwAJeXmmSjjW3gQ0fpVTUQJUly47fd9ntRn2Fx4X5diBVWzytulDTBTNvKNZeV37qQhIpnypmVnSFzWcf2BAO6zphAQkNgA+6wwRqNJrWsyAQUqmnt/xgkjOdWf0tJfn4pd1K4vwyB52ea63duEhuUlwRTK/BjDBFjZ8d1COtn0r0KpxXcaJ9Tpat8nhUYqzG3dIBcnqnHZRuFm0B7cJMFmw0QI7xx8Dy9/7iRw2dPEFx+ocJNljNTv/I07aqQ1mO4W3bAwO4vwLbq89lpZrQ9bzxrV2+AVj4fZ/8e6u/XmyVBS1uPgFR5XnUYtNdzKD4gTG8d7wj1KxuCKnRRMURHa7PHHA9vOL95vmVd2UMrv0/WppVvmALSFq8me1dO3gC4o0R8dDwSjilQBGATVTmH/h1oOkF3jqCa6B/KKYWzVZgS4e0RfVp77g+Db/APd7ZWWZoPPrtY/vZjG9AxK6nj0ZW+AN9nHfdWcYIeyLgaK3LLcSE1KccejQz0at2s0Xb9L/1WRdX250VvSWH5WSVugbhYlOocw7wPDG+vr8F5BjStbVF7zMDy8J/R8gdMajqo7pekxz3jyt3Pdg6ct3m15CvIR4CfES4iXES4iXEC8hXkK8hHgJ8RLiJcRLiP85CK7TCpDPvbauCB+x6Bn9IL5df5VMfHw67p2vFzsu18157mIs0nqDEsgzcyeiTy1c/OC+Pr73zuZ6b0naf8/5Bb87NsFp5pOmD2g6GP8f+53NXJ8AvqF+AmG/DnFcv4p2DKNTiu/NgnQUWh+cT9jUAG9ANmQ2oI246Vms9s4tbXeiAvX2EU/nPU/U5VXqdraIQzLeJpdFuWyyYVRUPNEBIPlT7rc29H0NjVHKqIlxg5u3e6hi9QpkxB2vFnls+9lilFjTVS2NQnXewarMj9fSXBvlhVT7lACWCv0xkaJJIUBZxiMJxfe3YuUK9/lMKcUWIZIoVZP0S0m507/nuREH1VeyUkQO3IOzFIX9Lsl6k0YUYqVKigyFl28nioa1PMsgmqfmYC1YEpJpDcv1gqRz5K/Bpn40Gbqata70fC/XIuwY/ftoT/eRVJVe38ivKtGbxKUw+y96g6I/u9HWcMiuUBjfdIELgzLo6IYCo0UWO7uBZqmhsX3xjYC5oVjfx0o5uSWMkvlqGc3GpnXasaRIXRzP5L3YEO76Bjn1zWpBXzkJMC8kOjUkZ/+WCLOQyUajWAwhraycwEZxuVz02WnmTnemQCVRROdKjVXr0PUT+DfWkgn13dcNoPg6ILivfg4TRSU6/dR122i27Vga5rhypLM4ZKCitG98XXRgo0iz2Ts39C21xCNanN0euj/p9JbUBSy/Q/odElwUKghp1vZS4G/uLR+Q2iYDF+URmfr8HpUR314yiO2043Yw/zl4jUXAjoicD0UnR0ZzxbTKGFgstNSYX9BZPASIDIQ5VYLCs0Zs6jyt2xxkZPvj7caCKkwiQZcsJgxtJDLpIsdbJX2zmiE4ru4YNS0rMjDl6ooA8lL+Upuy06PQgoXN12iN+3vKS7PmD1xhod4BRDGxfAcdYiCa8fgngIoh2s0H+Vn/lKXmS3QG8VcboLHGFlaUW0OdFBL+Byu+L6IR6moeh2oCSMouOgl9Ixi3IWtxI0Pav+JGO3MHPcMjmdk/4kziF2RRZeQ8HB6mu8pxXPJv5Tg+sKcYM1XtkBEOq7ZBmb1NSTZ/Z70Ncq+LAUEabbLS8fRZ4NLO2ndMRLg6j+PFkt10jiiin5wHB03UOwC9r+ITMTbZlvbFivRtjNXr/eFGvHnT3CrxSGma3tpI5ibJNdBtEDw4KcmhmHCk4mzABeiHoIumrNW4bm84a/U5kGSOgJMevUbaTJyD+ukp78n6ETZcHnA6w5nNH1f+TUVUC1pY6Y9MSuqAGhC0pdvQ8Si1CYj7Lt1hI7MPRA/fcLxbJadVSonlgEJX7x8As14np9otNJfl6gpmV+6j+XDCQ1BGT5fXiApbD4oR9ENdv3vXTj+xUNNkXetmJZNkyiRtJ/oxAL93A8wpZo70ApQm5QwF11zPcdSewHt3DpPyMu54xsrIxfVh15qVtfbUpsmQbiQRGerLnCycU23BzimU2lQ57YeQPVe0BNPIveHHmapj5EoYZTUucOJWsMX9ozAvpO2uxJ/Acp2BOUdggejIi1ATaMR9SaIlSZS4aek/jHyc9UMS4YBb1Y+MTJLjfRfRefEi729u89rp9FCJ/m5s65jbrVq1R7XzkCjJBIvtbIL8oqj1J3dWMbHEbWuH32IzhPM7GEL6XyVqqWtq0GeVRNsOGsInA2pL27sOvS01xb+UWB416hPJNCA4OY/bGycEvTNN43Qm1LqJ31HcWXRVtRRm6RMCuTgzrFgsUDTqMNXFdVGUbSkksXrLtFRt7vifcrRdnM2kW29PH47n6tltNB8Det8MMekT8wCr3ZGHT3FumpLyHVK0LfKG6cNkS+dIUfn40uv6HexAvo5Zuw1ZBtKqiqIUH5UKhzEDmkqzAadyrGeIJEFoNP9opWBQbYnUmaD40uJVJ6V2fFXJunuKJCW5pYR/4tAPnI2quC4WwWmgBcV1jqejtWhStW+v92y4FBi2AZL10yJt0rOb9b6cBflbp8Uq7eev2uHwU3EY+yswlsg7SeqJ0psjqolTbKKDi3KZG42J+KzHnUfGgZYkeealu0cPWSL1pktaJc2sttr9IrJd/jWVoc3MOLi5QA+seays/SD+FTPDShxwSVv758Ple9mNjh93gkLSZps5JpbUueuJmi87aV1aSYDrEG5szc4nrEyV8afK9BOQ1ZXDO/7mvZhFaU7LtRXwyg8DS3XD/6S2k1tZqVMthPDPdbX6ApAeKOpToMHWNOktzUKGT4DEWI2lFSsseJXPXvOsh1ZrPrIzRiWKNYY/mB/wFR5OgDHgH4/e05awjK5HTbk/jP7Q7KQ1TwuKL25jMInNT/zUKXhT78pXYypiSGc6p7XJyvFyzdNdhlwdps93v23Wkwk11AiFkh0UTk4299uDkX9nvJ3nKvgBaOQFgKYZIB3WFPcGewNAB4rv8ukB46SldQth49qn6qLbPTdgHZcc10dvOfi7pi2qNa8ZoCNXTP+f2Oc67L/2qXuiTls7BRvP2uWBs3Y2/RgSNNBrlP6ysnvXQ3Sr//n9kT3N8J0MfnLzLzoeMbSZI1qsxgxihBqK131EeLxOSi7LKt8ohe9GySXB3mLJmXTqAbv7DL4g948phbC3ktkrJUnmmQpQYYgk18TgdgbSdXiikZPyRBI3npMKVu3RGMjcBnkXzNwfNvLxsltJza6DQp+h4QvU0NvqpRPtpKW7KJm7pXd5PrlzTlnCzRtvwpYOX3wikWUiPEFhiWL6BLBomQ+RD1sdb+sQfC4qJN7pMj2NMetjBfY0gnvnn2iEk4z3VxNHVivuw4lqeKBzSGmJpLBCNv/UBHKq9bxOb3KFrBMbn3jfBgmHZ23bOv2/pNI1OeC68hD5KU5MX04nzwGrlHchU1de6+eTZJ/c5X2eW4F2M/3mzuHPWC5b+qmeNuMbP9lT9jvmm518BOEdsSQDXO3iZlG649ZuRQKQ1apQKpiXHJk3b5iUEsSwxMwo7bPfucAL8OtWDbH4Dm0Z32x2KtRTVNgFuEWudMiFUlU7O8G440oCmE+Azdzxs2o8oDZZ2jjQ6YSQ+eCuEmXLOjsdiQMA0pob+XUDTByJZHuSGbLdL9+qlTDUQuzp20RqubHgJwep2rZ25K6pmiJxRI4lNTL7QB9at4smMM0jPwjoVlk9L462Sz/Od31+0uYTYMg8bT2V51EViftUFeS8H3QyPWMJa5DQKHiF+L2VKHNSzrNc6Yl95ruNVhL+JOgBSeaLTa7VqDYuisv/TeEH+HstEEoX3/kanUN4YowAiwiw+vmHEPDx2Jb9VASspH54B0Vf8H3UsIKDbIKvPwc4bylA9gRu9u5CNVrlV+ZulQmDCI0aBaqYn6q0skyCwuY1JRME18BAYYNVtKwQrNcCSZ/gI6NSBUprMgm4r7TXkjCTNJeBNBpisPFdNgrskkiceyVJGbR6CwHWY3K1cfbXDZhv+yj1WWbPv8KfJNjczUxy8rOoLGnzW8pKYjU/ESpBE6mMmIL5v+P9M+erYJLnYLbeTNOqve/mWqy2dAWv30T0Hh9WZ12O3GY03m7UhfUZ7pKi9Yvk7GLu3RAJU5QWxOqTLEZPIAda/ZeSWKmUZuZEdtzdJaS/6TO/txaBjcm7FvJdlfKE7OjRSqXM9Qji7D7bxeU7Ia4RUvEk2Xkdtrw0aBMyvGdyu9gs3AgaR2X3wQrSMlfQJp7gpBGd3qR3bI8eemLI9b6MiCY6sBWLe6KOjaqsViYn5UnO/glpv4o8QfKMKBBLPgcvsm2tMFurPivHb+J2sGUT6EzNfFuBS6emn2k/nX5y1HGsWtjO6hMmuUZB0aI7/cil+w+PNDdOUGov8CAUOz8JUL7BbiynAGqgftoe2J5PMl2KLaQgSd7+JKmpyc4xcj+/rK51HPgBLGzqCPYRSBB/rmQPqER931Jl6JrY8IyrznySg+ky6vPreM+hsPT9P3s4pRDtJhwsaBVft0FLf746wiLC158bN4kFs8HadoMoyhBvMVdikghz2httdXQ7vMMTDBlXg9lp1GJq44KjrEYeEgUac9dTPiG/lVruABVIcDcdYv5qS8dF3mx3tSCG8/TV+qyD75T0VYzHsQ1otra0CdHOrYCoiV1JMb7oJAJf9nOIM2455DTolw2vgSYjF/JDdji4Kt8kmstdXj++IyK22+3o/mD25Lv8yXfVJPuo0tFJMo8ermaZJRoY0eBOYWjvzsLibU9JfuIcPDKO1wemaJRtj6LchyIKQpwNmDcaRQS33thCPlpRSI3qWUHQdWNTox+zRQRd7td3PMlVfAfLZbrKt1Ncl3y5a7LdpxgIWBUHu8Tu43X5diL7iI24j+Qf+YxfR1/Cie2kuAgvy+p5dBF+BeuiDh+oxyMIilLOZLClI/CeJAXj+hE29ZoXX7+Cv3XusWrZh+aL/m9OXbRL3zFPwrbiBmrtnX97Qqxjwiut6yajdVW9YUXcxMinwav9AyACWMZqy08EIx3JtbMClGaeuTpGpe/k2zoprL5sDG28xd0X+h/v2nzfV9AHoDZo1g6NYjhkrx9lhdRyW9FZEWGNShzj7WOY2Dgat8MAEE/Yz7se01Kdh7MYYevdvar91sjld1MEG1lnS50W5c8fd6tiJu+XBaUWPzoE6Zq2soUUNWccOt3nDvxxc/yjJ3Fz6pPuGOI+eLhiteJ95nQT3OF5Z7HSOAJxdXRNz7oHzagqllx10eAbp5tlwbFVoSlzqx64X6lM/vVo44xDCG5E/DmIYyxu+nRAYeQ0bd+FtentAlp+zqRrJqF6UVvNP7FF7vF1n276hPH33f/4H1BLAwQUAAIACADJVexIOF/j5UwAAABrAAAAGwAAAHVuaXZlcnNhbC91bml2ZXJzYWwucG5nLnhtbLOxr8jNUShLLSrOzM+zVTLUM1Cyt+PlsikoSi3LTC1XqACKAQUhQEmh0lbJxAjBLc9MKckAqjAwNEMIZqRmpmeU2CqZmyFU6gPNBABQSwECAAAUAAIACABDlFdHDcAxHsABAADaAwAADwAAAAAAAAABAAAAAAAAAAAAbm9uZS9wbGF5ZXIueG1sUEsBAgAAFAACAAgARJRXRyO0Tvv7AgAAsAgAABQAAAAAAAAAAQAAAAAA7QEAAHVuaXZlcnNhbC9wbGF5ZXIueG1sUEsBAgAAFAACAAgAyVXsSB/SzKJDMAAAIFoAABcAAAAAAAAAAAAAAAAAGgUAAHVuaXZlcnNhbC91bml2ZXJzYWwucG5nUEsBAgAAFAACAAgAyVXsSDhf4+VMAAAAawAAABsAAAAAAAAAAQAAAAAAkjUAAHVuaXZlcnNhbC91bml2ZXJzYWwucG5nLnhtbFBLBQYAAAAABAAEAA0BAAAXNgAAAAA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CECEC">
            <a:alpha val="68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1600</Words>
  <Application>WPS 演示</Application>
  <PresentationFormat>宽屏</PresentationFormat>
  <Paragraphs>252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8" baseType="lpstr">
      <vt:lpstr>Arial</vt:lpstr>
      <vt:lpstr>宋体</vt:lpstr>
      <vt:lpstr>Wingdings</vt:lpstr>
      <vt:lpstr>Calibri</vt:lpstr>
      <vt:lpstr>Titillium</vt:lpstr>
      <vt:lpstr>Segoe Print</vt:lpstr>
      <vt:lpstr>Montserrat Light</vt:lpstr>
      <vt:lpstr>Agency FB</vt:lpstr>
      <vt:lpstr>Trebuchet MS</vt:lpstr>
      <vt:lpstr>方正细谭黑简体</vt:lpstr>
      <vt:lpstr>Calibri</vt:lpstr>
      <vt:lpstr>微软雅黑</vt:lpstr>
      <vt:lpstr>Arial</vt:lpstr>
      <vt:lpstr>黑体</vt:lpstr>
      <vt:lpstr>Arial Unicode MS</vt:lpstr>
      <vt:lpstr>Arial Black</vt:lpstr>
      <vt:lpstr>等线</vt:lpstr>
      <vt:lpstr>Montserrat</vt:lpstr>
      <vt:lpstr>Times New Roman</vt:lpstr>
      <vt:lpstr>Calibri Light</vt:lpstr>
      <vt:lpstr>DIN-BoldItalic</vt:lpstr>
      <vt:lpstr>Gill Sans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灰色简洁点线科技</dc:title>
  <dc:creator>第一PPT</dc:creator>
  <cp:keywords>www.1ppt.com</cp:keywords>
  <dc:description>第一PPT，www.1ppt.com</dc:description>
  <cp:lastModifiedBy>老heavy</cp:lastModifiedBy>
  <cp:revision>35</cp:revision>
  <dcterms:created xsi:type="dcterms:W3CDTF">2018-08-24T09:58:00Z</dcterms:created>
  <dcterms:modified xsi:type="dcterms:W3CDTF">2020-06-14T11:30:05Z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