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50" d="100"/>
          <a:sy n="50" d="100"/>
        </p:scale>
        <p:origin x="12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676D-57A4-48EF-8F88-D3B3FBF81528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8CA9-F68F-40EC-9194-0825767B5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06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676D-57A4-48EF-8F88-D3B3FBF81528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8CA9-F68F-40EC-9194-0825767B5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59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676D-57A4-48EF-8F88-D3B3FBF81528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8CA9-F68F-40EC-9194-0825767B5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86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676D-57A4-48EF-8F88-D3B3FBF81528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8CA9-F68F-40EC-9194-0825767B5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46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676D-57A4-48EF-8F88-D3B3FBF81528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8CA9-F68F-40EC-9194-0825767B5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8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676D-57A4-48EF-8F88-D3B3FBF81528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8CA9-F68F-40EC-9194-0825767B5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86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676D-57A4-48EF-8F88-D3B3FBF81528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8CA9-F68F-40EC-9194-0825767B5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50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676D-57A4-48EF-8F88-D3B3FBF81528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8CA9-F68F-40EC-9194-0825767B5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63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676D-57A4-48EF-8F88-D3B3FBF81528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8CA9-F68F-40EC-9194-0825767B5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24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676D-57A4-48EF-8F88-D3B3FBF81528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8CA9-F68F-40EC-9194-0825767B5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05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676D-57A4-48EF-8F88-D3B3FBF81528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8CA9-F68F-40EC-9194-0825767B5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14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9676D-57A4-48EF-8F88-D3B3FBF81528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D8CA9-F68F-40EC-9194-0825767B5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667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419600" y="7046081"/>
            <a:ext cx="3352800" cy="6093554"/>
            <a:chOff x="4419600" y="25845"/>
            <a:chExt cx="3352800" cy="6093554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4623483" y="25845"/>
              <a:ext cx="2945034" cy="1631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800" b="0" i="0" u="none" strike="noStrike" cap="none" normalizeH="0" baseline="0" dirty="0" smtClean="0">
                  <a:ln>
                    <a:noFill/>
                  </a:ln>
                  <a:effectLst/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專案名稱：</a:t>
              </a:r>
              <a:endParaRPr kumimoji="0" lang="zh-TW" altLang="zh-TW" sz="1000" b="0" i="0" u="none" strike="noStrike" cap="none" normalizeH="0" baseline="0" dirty="0" smtClean="0">
                <a:ln>
                  <a:noFill/>
                </a:ln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800" b="0" i="0" u="none" strike="noStrike" cap="none" normalizeH="0" baseline="0" dirty="0" smtClean="0">
                  <a:ln>
                    <a:noFill/>
                  </a:ln>
                  <a:effectLst/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智慧整合感控系統概論</a:t>
              </a:r>
              <a:endParaRPr kumimoji="0" lang="zh-TW" altLang="zh-TW" sz="1000" b="0" i="0" u="none" strike="noStrike" cap="none" normalizeH="0" baseline="0" dirty="0" smtClean="0">
                <a:ln>
                  <a:noFill/>
                </a:ln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800" b="0" i="0" u="none" strike="noStrike" cap="none" normalizeH="0" baseline="0" dirty="0" smtClean="0">
                  <a:ln>
                    <a:noFill/>
                  </a:ln>
                  <a:effectLst/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期末報告</a:t>
              </a:r>
              <a:r>
                <a:rPr kumimoji="0" lang="zh-TW" altLang="en-US" sz="1800" b="0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–</a:t>
              </a: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effectLst/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《</a:t>
              </a:r>
              <a:r>
                <a:rPr kumimoji="0" lang="zh-TW" altLang="en-US" sz="1800" b="0" i="0" u="none" strike="noStrike" cap="none" normalizeH="0" baseline="0" dirty="0" smtClean="0">
                  <a:ln>
                    <a:noFill/>
                  </a:ln>
                  <a:effectLst/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安全駕駛</a:t>
              </a: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effectLst/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》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sz="1000" b="0" i="0" u="none" strike="noStrike" cap="none" normalizeH="0" baseline="0" dirty="0" smtClean="0">
                <a:ln>
                  <a:noFill/>
                </a:ln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800" b="0" i="0" u="none" strike="noStrike" cap="none" normalizeH="0" baseline="0" dirty="0" smtClean="0">
                  <a:ln>
                    <a:noFill/>
                  </a:ln>
                  <a:effectLst/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專案代表</a:t>
              </a: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Logo</a:t>
              </a:r>
              <a:r>
                <a:rPr kumimoji="0" lang="zh-TW" altLang="en-US" sz="1800" b="0" i="0" u="none" strike="noStrike" cap="none" normalizeH="0" baseline="0" dirty="0" smtClean="0">
                  <a:ln>
                    <a:noFill/>
                  </a:ln>
                  <a:effectLst/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：</a:t>
              </a:r>
              <a:endParaRPr kumimoji="0" lang="zh-TW" altLang="en-US" sz="1000" b="0" i="0" u="none" strike="noStrike" cap="none" normalizeH="0" baseline="0" dirty="0" smtClean="0">
                <a:ln>
                  <a:noFill/>
                </a:ln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25" name="image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1499181"/>
              <a:ext cx="3352800" cy="3362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4445548" y="4919070"/>
              <a:ext cx="3300904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800" b="0" i="0" u="none" strike="noStrike" cap="none" normalizeH="0" baseline="0" dirty="0" smtClean="0">
                  <a:ln>
                    <a:noFill/>
                  </a:ln>
                  <a:effectLst/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姓名：</a:t>
              </a:r>
              <a:endParaRPr kumimoji="0" lang="zh-TW" altLang="zh-TW" sz="1000" b="0" i="0" u="none" strike="noStrike" cap="none" normalizeH="0" baseline="0" dirty="0" smtClean="0">
                <a:ln>
                  <a:noFill/>
                </a:ln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800" b="0" i="0" u="none" strike="noStrike" cap="none" normalizeH="0" baseline="0" dirty="0" smtClean="0">
                  <a:ln>
                    <a:noFill/>
                  </a:ln>
                  <a:effectLst/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李志良　電子四甲　</a:t>
              </a: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103360015</a:t>
              </a:r>
              <a:endParaRPr kumimoji="0" lang="en-US" altLang="zh-TW" sz="1000" b="0" i="0" u="none" strike="noStrike" cap="none" normalizeH="0" baseline="0" dirty="0" smtClean="0">
                <a:ln>
                  <a:noFill/>
                </a:ln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800" b="0" i="0" u="none" strike="noStrike" cap="none" normalizeH="0" baseline="0" dirty="0" smtClean="0">
                  <a:ln>
                    <a:noFill/>
                  </a:ln>
                  <a:effectLst/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胡鎮洪　電子四甲　</a:t>
              </a: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103360021</a:t>
              </a:r>
              <a:endParaRPr kumimoji="0" lang="en-US" altLang="zh-TW" sz="1000" b="0" i="0" u="none" strike="noStrike" cap="none" normalizeH="0" baseline="0" dirty="0" smtClean="0">
                <a:ln>
                  <a:noFill/>
                </a:ln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800" b="0" i="0" u="none" strike="noStrike" cap="none" normalizeH="0" baseline="0" dirty="0" smtClean="0">
                  <a:ln>
                    <a:noFill/>
                  </a:ln>
                  <a:effectLst/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陳琨復　電子四甲　</a:t>
              </a: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103360029</a:t>
              </a:r>
              <a:endParaRPr kumimoji="0" lang="en-US" altLang="zh-TW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0125 -2.16042 " pathEditMode="relative" rAng="0" ptsTypes="AA">
                                      <p:cBhvr>
                                        <p:cTn id="6" dur="17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-10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22</Words>
  <Application>Microsoft Office PowerPoint</Application>
  <PresentationFormat>寬螢幕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新細明體</vt:lpstr>
      <vt:lpstr>標楷體</vt:lpstr>
      <vt:lpstr>Arial</vt:lpstr>
      <vt:lpstr>Calibri</vt:lpstr>
      <vt:lpstr>Calibri Light</vt:lpstr>
      <vt:lpstr>Times New Roman</vt:lpstr>
      <vt:lpstr>Office Theme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胡鎮洪</dc:creator>
  <cp:lastModifiedBy>胡鎮洪</cp:lastModifiedBy>
  <cp:revision>3</cp:revision>
  <dcterms:created xsi:type="dcterms:W3CDTF">2018-01-09T05:05:25Z</dcterms:created>
  <dcterms:modified xsi:type="dcterms:W3CDTF">2018-01-09T05:16:32Z</dcterms:modified>
</cp:coreProperties>
</file>