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65" r:id="rId6"/>
    <p:sldId id="266" r:id="rId7"/>
    <p:sldId id="268" r:id="rId8"/>
    <p:sldId id="270" r:id="rId9"/>
    <p:sldId id="272" r:id="rId10"/>
    <p:sldId id="258" r:id="rId11"/>
    <p:sldId id="260" r:id="rId12"/>
    <p:sldId id="261" r:id="rId13"/>
    <p:sldId id="262" r:id="rId14"/>
    <p:sldId id="271" r:id="rId15"/>
    <p:sldId id="264" r:id="rId1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2" autoAdjust="0"/>
    <p:restoredTop sz="95294" autoAdjust="0"/>
  </p:normalViewPr>
  <p:slideViewPr>
    <p:cSldViewPr snapToGrid="0">
      <p:cViewPr varScale="1">
        <p:scale>
          <a:sx n="157" d="100"/>
          <a:sy n="157" d="100"/>
        </p:scale>
        <p:origin x="156" y="282"/>
      </p:cViewPr>
      <p:guideLst>
        <p:guide pos="3840"/>
        <p:guide orient="horz" pos="2160"/>
      </p:guideLst>
    </p:cSldViewPr>
  </p:slideViewPr>
  <p:notesTextViewPr>
    <p:cViewPr>
      <p:scale>
        <a:sx n="1" d="1"/>
        <a:sy n="1" d="1"/>
      </p:scale>
      <p:origin x="0" y="0"/>
    </p:cViewPr>
  </p:notesTextViewPr>
  <p:notesViewPr>
    <p:cSldViewPr snapToGrid="0">
      <p:cViewPr varScale="1">
        <p:scale>
          <a:sx n="95" d="100"/>
          <a:sy n="95"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5747F-C2B6-48F4-B230-931F3251F608}" type="doc">
      <dgm:prSet loTypeId="urn:microsoft.com/office/officeart/2005/8/layout/vList2" loCatId="list" qsTypeId="urn:microsoft.com/office/officeart/2005/8/quickstyle/simple1" qsCatId="simple" csTypeId="urn:microsoft.com/office/officeart/2005/8/colors/accent1_1" csCatId="accent1" phldr="1"/>
      <dgm:spPr/>
      <dgm:t>
        <a:bodyPr rtlCol="0"/>
        <a:lstStyle/>
        <a:p>
          <a:pPr rtl="0"/>
          <a:endParaRPr lang="en-US"/>
        </a:p>
      </dgm:t>
    </dgm:pt>
    <dgm:pt modelId="{7E505937-A1D1-4FCF-B857-F28870C2B438}">
      <dgm:prSet phldrT="[Text]"/>
      <dgm:spPr/>
      <dgm:t>
        <a:bodyPr rtlCol="0"/>
        <a:lstStyle/>
        <a:p>
          <a:pPr rtl="0"/>
          <a:r>
            <a:rPr lang="zh-CN" altLang="en-US" smtClean="0">
              <a:latin typeface="微软雅黑" panose="020B0503020204020204" pitchFamily="34" charset="-122"/>
              <a:ea typeface="微软雅黑" panose="020B0503020204020204" pitchFamily="34" charset="-122"/>
            </a:rPr>
            <a:t>推进功率函数</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1 Title"/>
        </a:ext>
      </dgm:extLst>
    </dgm:pt>
    <dgm:pt modelId="{C7132FAD-B185-4405-ABD4-A30DEAC13416}" type="parTrans" cxnId="{2577AF47-547F-47F7-A484-871FB3256470}">
      <dgm:prSet/>
      <dgm:spPr/>
      <dgm:t>
        <a:bodyPr rtlCol="0"/>
        <a:lstStyle/>
        <a:p>
          <a:pPr rtl="0"/>
          <a:endParaRPr lang="en-US"/>
        </a:p>
      </dgm:t>
    </dgm:pt>
    <dgm:pt modelId="{3B7DB6A5-4C5E-46B9-A357-36BB8E4D8D85}" type="sibTrans" cxnId="{2577AF47-547F-47F7-A484-871FB3256470}">
      <dgm:prSet/>
      <dgm:spPr/>
      <dgm:t>
        <a:bodyPr rtlCol="0"/>
        <a:lstStyle/>
        <a:p>
          <a:pPr rtl="0"/>
          <a:endParaRPr lang="en-US"/>
        </a:p>
      </dgm:t>
    </dgm:pt>
    <dgm:pt modelId="{B1295C8C-8D1F-43C6-82C9-E9A0C9D69E91}">
      <dgm:prSet phldrT="[Text]"/>
      <dgm:spPr/>
      <dgm:t>
        <a:bodyPr rtlCol="0"/>
        <a:lstStyle/>
        <a:p>
          <a:pPr rtl="0"/>
          <a:r>
            <a:rPr lang="zh-CN" altLang="en-US" smtClean="0">
              <a:latin typeface="微软雅黑" panose="020B0503020204020204" pitchFamily="34" charset="-122"/>
              <a:ea typeface="微软雅黑" panose="020B0503020204020204" pitchFamily="34" charset="-122"/>
            </a:rPr>
            <a:t>上升或下降飞行能耗函数</a:t>
          </a:r>
          <a:endParaRPr lang="zh-cn">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2 Title"/>
        </a:ext>
      </dgm:extLst>
    </dgm:pt>
    <dgm:pt modelId="{E5C704B0-DB8C-4E8C-A7B3-49A7A120BF7B}" type="parTrans" cxnId="{47137A9B-2AFD-43A1-BF60-A42D27E140F6}">
      <dgm:prSet/>
      <dgm:spPr/>
      <dgm:t>
        <a:bodyPr rtlCol="0"/>
        <a:lstStyle/>
        <a:p>
          <a:pPr rtl="0"/>
          <a:endParaRPr lang="en-US"/>
        </a:p>
      </dgm:t>
    </dgm:pt>
    <dgm:pt modelId="{8C31FF87-D786-498F-B4F8-FA4F5650B856}" type="sibTrans" cxnId="{47137A9B-2AFD-43A1-BF60-A42D27E140F6}">
      <dgm:prSet/>
      <dgm:spPr/>
      <dgm:t>
        <a:bodyPr rtlCol="0"/>
        <a:lstStyle/>
        <a:p>
          <a:pPr rtl="0"/>
          <a:endParaRPr lang="en-US"/>
        </a:p>
      </dgm:t>
    </dgm:pt>
    <dgm:pt modelId="{3DC9E84D-4109-41D9-B23B-CD33F63307C9}">
      <dgm:prSet phldrT="[Text]"/>
      <dgm:spPr/>
      <dgm:t>
        <a:bodyPr rtlCol="0"/>
        <a:lstStyle/>
        <a:p>
          <a:pPr rtl="0"/>
          <a:endParaRPr lang="zh-cn">
            <a:latin typeface="微软雅黑" panose="020B0503020204020204" pitchFamily="34" charset="-122"/>
            <a:ea typeface="微软雅黑" panose="020B0503020204020204" pitchFamily="34" charset="-122"/>
          </a:endParaRPr>
        </a:p>
      </dgm:t>
      <dgm:extLst/>
    </dgm:pt>
    <dgm:pt modelId="{EF816448-0FE2-4DFA-B1FE-96F43A2497E4}" type="sibTrans" cxnId="{7A48A55B-5522-4A42-ADC5-ACE0221D155E}">
      <dgm:prSet/>
      <dgm:spPr/>
      <dgm:t>
        <a:bodyPr rtlCol="0"/>
        <a:lstStyle/>
        <a:p>
          <a:pPr rtl="0"/>
          <a:endParaRPr lang="en-US"/>
        </a:p>
      </dgm:t>
    </dgm:pt>
    <dgm:pt modelId="{D44FDFB6-DCEB-482B-A44F-4AD4680B4845}" type="parTrans" cxnId="{7A48A55B-5522-4A42-ADC5-ACE0221D155E}">
      <dgm:prSet/>
      <dgm:spPr/>
      <dgm:t>
        <a:bodyPr rtlCol="0"/>
        <a:lstStyle/>
        <a:p>
          <a:pPr rtl="0"/>
          <a:endParaRPr lang="en-US"/>
        </a:p>
      </dgm:t>
    </dgm:pt>
    <dgm:pt modelId="{ADC949F5-9C68-49D2-AD82-20B04488FD05}">
      <dgm:prSet phldrT="[Text]"/>
      <dgm:spPr/>
      <dgm:t>
        <a:bodyPr rtlCol="0"/>
        <a:lstStyle/>
        <a:p>
          <a:pPr rtl="0"/>
          <a:endParaRPr lang="zh-cn">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1 task description"/>
        </a:ext>
      </dgm:extLst>
    </dgm:pt>
    <dgm:pt modelId="{C5C63E1C-5075-4BDF-9C47-06509A3F555D}" type="parTrans" cxnId="{77D343BE-5D65-40C4-BB16-27122CDA97A1}">
      <dgm:prSet/>
      <dgm:spPr/>
      <dgm:t>
        <a:bodyPr/>
        <a:lstStyle/>
        <a:p>
          <a:endParaRPr lang="zh-CN" altLang="en-US"/>
        </a:p>
      </dgm:t>
    </dgm:pt>
    <dgm:pt modelId="{E4F078F8-7470-421B-B938-865FE726F45E}" type="sibTrans" cxnId="{77D343BE-5D65-40C4-BB16-27122CDA97A1}">
      <dgm:prSet/>
      <dgm:spPr/>
      <dgm:t>
        <a:bodyPr/>
        <a:lstStyle/>
        <a:p>
          <a:endParaRPr lang="zh-CN" altLang="en-US"/>
        </a:p>
      </dgm:t>
    </dgm:pt>
    <dgm:pt modelId="{EA53B959-4FDD-4350-B52F-8D5E7E1B5955}">
      <dgm:prSet phldrT="[Text]"/>
      <dgm:spPr/>
      <dgm:t>
        <a:bodyPr rtlCol="0"/>
        <a:lstStyle/>
        <a:p>
          <a:pPr rtl="0"/>
          <a:endParaRPr lang="zh-cn">
            <a:latin typeface="微软雅黑" panose="020B0503020204020204" pitchFamily="34" charset="-122"/>
            <a:ea typeface="微软雅黑" panose="020B0503020204020204" pitchFamily="34" charset="-122"/>
          </a:endParaRPr>
        </a:p>
      </dgm:t>
      <dgm:extLst/>
    </dgm:pt>
    <dgm:pt modelId="{6C1446DC-D08E-4050-82D1-32615469D05E}" type="parTrans" cxnId="{18C22D41-B1E4-43F9-81FA-86B8E6ECEA09}">
      <dgm:prSet/>
      <dgm:spPr/>
      <dgm:t>
        <a:bodyPr/>
        <a:lstStyle/>
        <a:p>
          <a:endParaRPr lang="zh-CN" altLang="en-US"/>
        </a:p>
      </dgm:t>
    </dgm:pt>
    <dgm:pt modelId="{04FA8073-B1DE-4217-8F7D-C8ED0C53BAB0}" type="sibTrans" cxnId="{18C22D41-B1E4-43F9-81FA-86B8E6ECEA09}">
      <dgm:prSet/>
      <dgm:spPr/>
      <dgm:t>
        <a:bodyPr/>
        <a:lstStyle/>
        <a:p>
          <a:endParaRPr lang="zh-CN" altLang="en-US"/>
        </a:p>
      </dgm:t>
    </dgm:pt>
    <dgm:pt modelId="{A6515983-F4CC-42E9-8E12-7C1BE43B7B6C}">
      <dgm:prSet phldrT="[Text]"/>
      <dgm:spPr/>
      <dgm:t>
        <a:bodyPr rtlCol="0"/>
        <a:lstStyle/>
        <a:p>
          <a:pPr rtl="0"/>
          <a:endParaRPr lang="zh-cn">
            <a:latin typeface="微软雅黑" panose="020B0503020204020204" pitchFamily="34" charset="-122"/>
            <a:ea typeface="微软雅黑" panose="020B0503020204020204" pitchFamily="34" charset="-122"/>
          </a:endParaRPr>
        </a:p>
      </dgm:t>
      <dgm:extLst/>
    </dgm:pt>
    <dgm:pt modelId="{B24135D1-7505-45F5-9841-DFC95BC0A98A}" type="parTrans" cxnId="{13556DF2-7268-4830-BFFD-DE9201CAC52D}">
      <dgm:prSet/>
      <dgm:spPr/>
      <dgm:t>
        <a:bodyPr/>
        <a:lstStyle/>
        <a:p>
          <a:endParaRPr lang="zh-CN" altLang="en-US"/>
        </a:p>
      </dgm:t>
    </dgm:pt>
    <dgm:pt modelId="{F7F688B7-650D-4DF2-AAB0-8EF931E47AD0}" type="sibTrans" cxnId="{13556DF2-7268-4830-BFFD-DE9201CAC52D}">
      <dgm:prSet/>
      <dgm:spPr/>
      <dgm:t>
        <a:bodyPr/>
        <a:lstStyle/>
        <a:p>
          <a:endParaRPr lang="zh-CN" altLang="en-US"/>
        </a:p>
      </dgm:t>
    </dgm:pt>
    <dgm:pt modelId="{D6BA5C00-16FE-4375-9D33-B9F64E9EF3D3}">
      <dgm:prSet phldrT="[Text]"/>
      <dgm:spPr/>
      <dgm:t>
        <a:bodyPr rtlCol="0"/>
        <a:lstStyle/>
        <a:p>
          <a:pPr rtl="0"/>
          <a:endParaRPr lang="zh-cn">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2 task description"/>
        </a:ext>
      </dgm:extLst>
    </dgm:pt>
    <dgm:pt modelId="{D4493F26-3452-410F-B42E-4C5949883C8A}" type="parTrans" cxnId="{30CC0941-3DC1-408E-831B-862494EBA32A}">
      <dgm:prSet/>
      <dgm:spPr/>
      <dgm:t>
        <a:bodyPr/>
        <a:lstStyle/>
        <a:p>
          <a:endParaRPr lang="zh-CN" altLang="en-US"/>
        </a:p>
      </dgm:t>
    </dgm:pt>
    <dgm:pt modelId="{FE627B16-0395-40CF-8DD3-610A535267EC}" type="sibTrans" cxnId="{30CC0941-3DC1-408E-831B-862494EBA32A}">
      <dgm:prSet/>
      <dgm:spPr/>
      <dgm:t>
        <a:bodyPr/>
        <a:lstStyle/>
        <a:p>
          <a:endParaRPr lang="zh-CN" altLang="en-US"/>
        </a:p>
      </dgm:t>
    </dgm:pt>
    <dgm:pt modelId="{6A817634-7417-4652-B623-BC424224303E}">
      <dgm:prSet phldrT="[Text]"/>
      <dgm:spPr/>
      <dgm:t>
        <a:bodyPr rtlCol="0"/>
        <a:lstStyle/>
        <a:p>
          <a:pPr rtl="0"/>
          <a:endParaRPr lang="zh-cn">
            <a:latin typeface="微软雅黑" panose="020B0503020204020204" pitchFamily="34" charset="-122"/>
            <a:ea typeface="微软雅黑" panose="020B0503020204020204" pitchFamily="34" charset="-122"/>
          </a:endParaRPr>
        </a:p>
      </dgm:t>
      <dgm:extLst/>
    </dgm:pt>
    <dgm:pt modelId="{886D079A-1F7E-46CB-AE02-2BE54023CDCE}" type="parTrans" cxnId="{B4B8551D-5EFA-48D5-ADB3-E462F0C8BA21}">
      <dgm:prSet/>
      <dgm:spPr/>
      <dgm:t>
        <a:bodyPr/>
        <a:lstStyle/>
        <a:p>
          <a:endParaRPr lang="zh-CN" altLang="en-US"/>
        </a:p>
      </dgm:t>
    </dgm:pt>
    <dgm:pt modelId="{EF43A2AA-0D31-416D-96CF-42DC7AACFB9D}" type="sibTrans" cxnId="{B4B8551D-5EFA-48D5-ADB3-E462F0C8BA21}">
      <dgm:prSet/>
      <dgm:spPr/>
      <dgm:t>
        <a:bodyPr/>
        <a:lstStyle/>
        <a:p>
          <a:endParaRPr lang="zh-CN" altLang="en-US"/>
        </a:p>
      </dgm:t>
    </dgm:pt>
    <dgm:pt modelId="{EF6CC04F-E03C-4B98-897E-1E8491497CA9}">
      <dgm:prSet phldrT="[Text]"/>
      <dgm:spPr/>
      <dgm:t>
        <a:bodyPr rtlCol="0"/>
        <a:lstStyle/>
        <a:p>
          <a:pPr rtl="0"/>
          <a:endParaRPr lang="zh-cn">
            <a:latin typeface="微软雅黑" panose="020B0503020204020204" pitchFamily="34" charset="-122"/>
            <a:ea typeface="微软雅黑" panose="020B0503020204020204" pitchFamily="34" charset="-122"/>
          </a:endParaRPr>
        </a:p>
      </dgm:t>
      <dgm:extLst/>
    </dgm:pt>
    <dgm:pt modelId="{CF868305-D552-4DFD-8C59-C9EC916F3D9A}" type="parTrans" cxnId="{CCC4A871-7132-4685-8D14-BD22A242621A}">
      <dgm:prSet/>
      <dgm:spPr/>
      <dgm:t>
        <a:bodyPr/>
        <a:lstStyle/>
        <a:p>
          <a:endParaRPr lang="zh-CN" altLang="en-US"/>
        </a:p>
      </dgm:t>
    </dgm:pt>
    <dgm:pt modelId="{63E73F4E-B894-4624-A519-2D141D81BAEE}" type="sibTrans" cxnId="{CCC4A871-7132-4685-8D14-BD22A242621A}">
      <dgm:prSet/>
      <dgm:spPr/>
      <dgm:t>
        <a:bodyPr/>
        <a:lstStyle/>
        <a:p>
          <a:endParaRPr lang="zh-CN" altLang="en-US"/>
        </a:p>
      </dgm:t>
    </dgm:pt>
    <dgm:pt modelId="{DC5718B8-1EDD-4734-832E-281A7C83C017}">
      <dgm:prSet phldrT="[Text]"/>
      <dgm:spPr/>
      <dgm:t>
        <a:bodyPr rtlCol="0"/>
        <a:lstStyle/>
        <a:p>
          <a:pPr rtl="0"/>
          <a:endParaRPr lang="zh-cn">
            <a:latin typeface="微软雅黑" panose="020B0503020204020204" pitchFamily="34" charset="-122"/>
            <a:ea typeface="微软雅黑" panose="020B0503020204020204" pitchFamily="34" charset="-122"/>
          </a:endParaRPr>
        </a:p>
      </dgm:t>
      <dgm:extLst/>
    </dgm:pt>
    <dgm:pt modelId="{9F227418-D19D-4A49-8F0B-481E624DF1BB}" type="parTrans" cxnId="{48AB1C70-8BC1-4ED2-B8AE-85B8A3E3AA2C}">
      <dgm:prSet/>
      <dgm:spPr/>
      <dgm:t>
        <a:bodyPr/>
        <a:lstStyle/>
        <a:p>
          <a:endParaRPr lang="zh-CN" altLang="en-US"/>
        </a:p>
      </dgm:t>
    </dgm:pt>
    <dgm:pt modelId="{B202E81A-9595-4DB6-B757-43081C3FFA19}" type="sibTrans" cxnId="{48AB1C70-8BC1-4ED2-B8AE-85B8A3E3AA2C}">
      <dgm:prSet/>
      <dgm:spPr/>
      <dgm:t>
        <a:bodyPr/>
        <a:lstStyle/>
        <a:p>
          <a:endParaRPr lang="zh-CN" altLang="en-US"/>
        </a:p>
      </dgm:t>
    </dgm:pt>
    <dgm:pt modelId="{0B3E17EA-4A5C-4927-B82E-307C543D191D}">
      <dgm:prSet phldrT="[Text]"/>
      <dgm:spPr/>
      <dgm:t>
        <a:bodyPr rtlCol="0"/>
        <a:lstStyle/>
        <a:p>
          <a:pPr rtl="0"/>
          <a:endParaRPr lang="zh-cn">
            <a:latin typeface="微软雅黑" panose="020B0503020204020204" pitchFamily="34" charset="-122"/>
            <a:ea typeface="微软雅黑" panose="020B0503020204020204" pitchFamily="34" charset="-122"/>
          </a:endParaRPr>
        </a:p>
      </dgm:t>
      <dgm:extLst/>
    </dgm:pt>
    <dgm:pt modelId="{89A47B2B-EC3C-40F9-BCC7-5EF2718560A2}" type="parTrans" cxnId="{ED2A1DB7-2FB2-4B7D-9EB4-516033982CB8}">
      <dgm:prSet/>
      <dgm:spPr/>
      <dgm:t>
        <a:bodyPr/>
        <a:lstStyle/>
        <a:p>
          <a:endParaRPr lang="zh-CN" altLang="en-US"/>
        </a:p>
      </dgm:t>
    </dgm:pt>
    <dgm:pt modelId="{55FF2FD8-179C-43FF-96B1-CF704A23048F}" type="sibTrans" cxnId="{ED2A1DB7-2FB2-4B7D-9EB4-516033982CB8}">
      <dgm:prSet/>
      <dgm:spPr/>
      <dgm:t>
        <a:bodyPr/>
        <a:lstStyle/>
        <a:p>
          <a:endParaRPr lang="zh-CN" altLang="en-US"/>
        </a:p>
      </dgm:t>
    </dgm:pt>
    <dgm:pt modelId="{B8F7D47C-B6F2-43F7-9E35-E33635133AD0}">
      <dgm:prSet phldrT="[Text]"/>
      <dgm:spPr/>
      <dgm:t>
        <a:bodyPr rtlCol="0"/>
        <a:lstStyle/>
        <a:p>
          <a:pPr rtl="0"/>
          <a:endParaRPr lang="zh-cn">
            <a:latin typeface="微软雅黑" panose="020B0503020204020204" pitchFamily="34" charset="-122"/>
            <a:ea typeface="微软雅黑" panose="020B0503020204020204" pitchFamily="34" charset="-122"/>
          </a:endParaRPr>
        </a:p>
      </dgm:t>
      <dgm:extLst/>
    </dgm:pt>
    <dgm:pt modelId="{C974B58B-715A-45C9-8EBF-3D66E0FE92D1}" type="parTrans" cxnId="{AB394BED-9540-4518-8666-6FA2C916865B}">
      <dgm:prSet/>
      <dgm:spPr/>
      <dgm:t>
        <a:bodyPr/>
        <a:lstStyle/>
        <a:p>
          <a:endParaRPr lang="zh-CN" altLang="en-US"/>
        </a:p>
      </dgm:t>
    </dgm:pt>
    <dgm:pt modelId="{700A805D-0406-439E-83F3-2A2EA857ED11}" type="sibTrans" cxnId="{AB394BED-9540-4518-8666-6FA2C916865B}">
      <dgm:prSet/>
      <dgm:spPr/>
      <dgm:t>
        <a:bodyPr/>
        <a:lstStyle/>
        <a:p>
          <a:endParaRPr lang="zh-CN" altLang="en-US"/>
        </a:p>
      </dgm:t>
    </dgm:pt>
    <dgm:pt modelId="{ADCD15AC-00E9-44C6-B8D9-35B0489AB5FA}">
      <dgm:prSet phldrT="[Text]"/>
      <dgm:spPr/>
      <dgm:t>
        <a:bodyPr rtlCol="0"/>
        <a:lstStyle/>
        <a:p>
          <a:pPr rtl="0"/>
          <a:endParaRPr lang="zh-cn">
            <a:latin typeface="微软雅黑" panose="020B0503020204020204" pitchFamily="34" charset="-122"/>
            <a:ea typeface="微软雅黑" panose="020B0503020204020204" pitchFamily="34" charset="-122"/>
          </a:endParaRPr>
        </a:p>
      </dgm:t>
      <dgm:extLst/>
    </dgm:pt>
    <dgm:pt modelId="{916A1C1D-B8D5-4824-A2D5-D8F66A2F1991}" type="parTrans" cxnId="{8BABBB91-8B9C-45FF-9F0A-4E8204579D10}">
      <dgm:prSet/>
      <dgm:spPr/>
      <dgm:t>
        <a:bodyPr/>
        <a:lstStyle/>
        <a:p>
          <a:endParaRPr lang="zh-CN" altLang="en-US"/>
        </a:p>
      </dgm:t>
    </dgm:pt>
    <dgm:pt modelId="{B4EB3E6B-BF62-49D2-9093-2D5A36C9B40A}" type="sibTrans" cxnId="{8BABBB91-8B9C-45FF-9F0A-4E8204579D10}">
      <dgm:prSet/>
      <dgm:spPr/>
      <dgm:t>
        <a:bodyPr/>
        <a:lstStyle/>
        <a:p>
          <a:endParaRPr lang="zh-CN" altLang="en-US"/>
        </a:p>
      </dgm:t>
    </dgm:pt>
    <dgm:pt modelId="{904C7F42-A626-4435-B193-C454BD60D27E}">
      <dgm:prSet phldrT="[Text]"/>
      <dgm:spPr/>
      <dgm:t>
        <a:bodyPr rtlCol="0"/>
        <a:lstStyle/>
        <a:p>
          <a:pPr rtl="0"/>
          <a:endParaRPr lang="zh-cn">
            <a:latin typeface="微软雅黑" panose="020B0503020204020204" pitchFamily="34" charset="-122"/>
            <a:ea typeface="微软雅黑" panose="020B0503020204020204" pitchFamily="34" charset="-122"/>
          </a:endParaRPr>
        </a:p>
      </dgm:t>
      <dgm:extLst/>
    </dgm:pt>
    <dgm:pt modelId="{706A99ED-B540-46CC-BE39-4C137F4530E5}" type="sibTrans" cxnId="{5EA07FE9-204E-45FE-81F6-2BFE3D31F2E5}">
      <dgm:prSet/>
      <dgm:spPr/>
      <dgm:t>
        <a:bodyPr/>
        <a:lstStyle/>
        <a:p>
          <a:endParaRPr lang="zh-CN" altLang="en-US"/>
        </a:p>
      </dgm:t>
    </dgm:pt>
    <dgm:pt modelId="{503C618E-8A3A-440F-8808-1BEEDFDAF59A}" type="parTrans" cxnId="{5EA07FE9-204E-45FE-81F6-2BFE3D31F2E5}">
      <dgm:prSet/>
      <dgm:spPr/>
      <dgm:t>
        <a:bodyPr/>
        <a:lstStyle/>
        <a:p>
          <a:endParaRPr lang="zh-CN" altLang="en-US"/>
        </a:p>
      </dgm:t>
    </dgm:pt>
    <dgm:pt modelId="{0D5D61AC-5259-40CD-8E60-C7A60C9E094C}" type="pres">
      <dgm:prSet presAssocID="{CE05747F-C2B6-48F4-B230-931F3251F608}" presName="linear" presStyleCnt="0">
        <dgm:presLayoutVars>
          <dgm:animLvl val="lvl"/>
          <dgm:resizeHandles val="exact"/>
        </dgm:presLayoutVars>
      </dgm:prSet>
      <dgm:spPr/>
      <dgm:t>
        <a:bodyPr/>
        <a:lstStyle/>
        <a:p>
          <a:endParaRPr lang="zh-CN" altLang="en-US"/>
        </a:p>
      </dgm:t>
    </dgm:pt>
    <dgm:pt modelId="{E48273AB-5110-4FB3-8068-77F1E8C19D70}" type="pres">
      <dgm:prSet presAssocID="{7E505937-A1D1-4FCF-B857-F28870C2B438}" presName="parentText" presStyleLbl="node1" presStyleIdx="0" presStyleCnt="2">
        <dgm:presLayoutVars>
          <dgm:chMax val="0"/>
          <dgm:bulletEnabled val="1"/>
        </dgm:presLayoutVars>
      </dgm:prSet>
      <dgm:spPr/>
      <dgm:t>
        <a:bodyPr/>
        <a:lstStyle/>
        <a:p>
          <a:endParaRPr lang="zh-CN" altLang="en-US"/>
        </a:p>
      </dgm:t>
    </dgm:pt>
    <dgm:pt modelId="{160743BD-F44D-4BF3-9863-F5D166FDBEF5}" type="pres">
      <dgm:prSet presAssocID="{7E505937-A1D1-4FCF-B857-F28870C2B438}" presName="childText" presStyleLbl="revTx" presStyleIdx="0" presStyleCnt="2">
        <dgm:presLayoutVars>
          <dgm:bulletEnabled val="1"/>
        </dgm:presLayoutVars>
      </dgm:prSet>
      <dgm:spPr/>
      <dgm:t>
        <a:bodyPr/>
        <a:lstStyle/>
        <a:p>
          <a:endParaRPr lang="zh-CN" altLang="en-US"/>
        </a:p>
      </dgm:t>
    </dgm:pt>
    <dgm:pt modelId="{046C0C59-7736-4C26-9A8E-1506162FED79}" type="pres">
      <dgm:prSet presAssocID="{B1295C8C-8D1F-43C6-82C9-E9A0C9D69E91}" presName="parentText" presStyleLbl="node1" presStyleIdx="1" presStyleCnt="2">
        <dgm:presLayoutVars>
          <dgm:chMax val="0"/>
          <dgm:bulletEnabled val="1"/>
        </dgm:presLayoutVars>
      </dgm:prSet>
      <dgm:spPr/>
      <dgm:t>
        <a:bodyPr/>
        <a:lstStyle/>
        <a:p>
          <a:endParaRPr lang="zh-CN" altLang="en-US"/>
        </a:p>
      </dgm:t>
    </dgm:pt>
    <dgm:pt modelId="{F86B86AC-A25F-4FAD-BD44-13D6286DB5AC}" type="pres">
      <dgm:prSet presAssocID="{B1295C8C-8D1F-43C6-82C9-E9A0C9D69E91}" presName="childText" presStyleLbl="revTx" presStyleIdx="1" presStyleCnt="2">
        <dgm:presLayoutVars>
          <dgm:bulletEnabled val="1"/>
        </dgm:presLayoutVars>
      </dgm:prSet>
      <dgm:spPr/>
      <dgm:t>
        <a:bodyPr/>
        <a:lstStyle/>
        <a:p>
          <a:endParaRPr lang="zh-CN" altLang="en-US"/>
        </a:p>
      </dgm:t>
    </dgm:pt>
  </dgm:ptLst>
  <dgm:cxnLst>
    <dgm:cxn modelId="{18C22D41-B1E4-43F9-81FA-86B8E6ECEA09}" srcId="{7E505937-A1D1-4FCF-B857-F28870C2B438}" destId="{EA53B959-4FDD-4350-B52F-8D5E7E1B5955}" srcOrd="4" destOrd="0" parTransId="{6C1446DC-D08E-4050-82D1-32615469D05E}" sibTransId="{04FA8073-B1DE-4217-8F7D-C8ED0C53BAB0}"/>
    <dgm:cxn modelId="{CCC4A871-7132-4685-8D14-BD22A242621A}" srcId="{7E505937-A1D1-4FCF-B857-F28870C2B438}" destId="{EF6CC04F-E03C-4B98-897E-1E8491497CA9}" srcOrd="1" destOrd="0" parTransId="{CF868305-D552-4DFD-8C59-C9EC916F3D9A}" sibTransId="{63E73F4E-B894-4624-A519-2D141D81BAEE}"/>
    <dgm:cxn modelId="{E59A6F43-2FE5-4086-A48C-4861F993BB31}" type="presOf" srcId="{CE05747F-C2B6-48F4-B230-931F3251F608}" destId="{0D5D61AC-5259-40CD-8E60-C7A60C9E094C}" srcOrd="0" destOrd="0" presId="urn:microsoft.com/office/officeart/2005/8/layout/vList2"/>
    <dgm:cxn modelId="{DCD3DD1E-4403-4DB6-B0AD-BBDE7B9081CD}" type="presOf" srcId="{A6515983-F4CC-42E9-8E12-7C1BE43B7B6C}" destId="{160743BD-F44D-4BF3-9863-F5D166FDBEF5}" srcOrd="0" destOrd="5" presId="urn:microsoft.com/office/officeart/2005/8/layout/vList2"/>
    <dgm:cxn modelId="{55E1F63E-FE88-46CE-A8EF-6F1AA73AED55}" type="presOf" srcId="{3DC9E84D-4109-41D9-B23B-CD33F63307C9}" destId="{F86B86AC-A25F-4FAD-BD44-13D6286DB5AC}" srcOrd="0" destOrd="5" presId="urn:microsoft.com/office/officeart/2005/8/layout/vList2"/>
    <dgm:cxn modelId="{30CC0941-3DC1-408E-831B-862494EBA32A}" srcId="{B1295C8C-8D1F-43C6-82C9-E9A0C9D69E91}" destId="{D6BA5C00-16FE-4375-9D33-B9F64E9EF3D3}" srcOrd="0" destOrd="0" parTransId="{D4493F26-3452-410F-B42E-4C5949883C8A}" sibTransId="{FE627B16-0395-40CF-8DD3-610A535267EC}"/>
    <dgm:cxn modelId="{FCE62086-D950-4E90-91C2-4B881C85486B}" type="presOf" srcId="{DC5718B8-1EDD-4734-832E-281A7C83C017}" destId="{160743BD-F44D-4BF3-9863-F5D166FDBEF5}" srcOrd="0" destOrd="2" presId="urn:microsoft.com/office/officeart/2005/8/layout/vList2"/>
    <dgm:cxn modelId="{0802A864-3451-4C05-B97C-95D7F50DAFC3}" type="presOf" srcId="{D6BA5C00-16FE-4375-9D33-B9F64E9EF3D3}" destId="{F86B86AC-A25F-4FAD-BD44-13D6286DB5AC}" srcOrd="0" destOrd="0" presId="urn:microsoft.com/office/officeart/2005/8/layout/vList2"/>
    <dgm:cxn modelId="{80B3FEB5-CE5F-4FAC-9A55-68FE34F878AF}" type="presOf" srcId="{0B3E17EA-4A5C-4927-B82E-307C543D191D}" destId="{160743BD-F44D-4BF3-9863-F5D166FDBEF5}" srcOrd="0" destOrd="3" presId="urn:microsoft.com/office/officeart/2005/8/layout/vList2"/>
    <dgm:cxn modelId="{3029F725-0D3C-4270-92A1-32705CC5328D}" type="presOf" srcId="{904C7F42-A626-4435-B193-C454BD60D27E}" destId="{F86B86AC-A25F-4FAD-BD44-13D6286DB5AC}" srcOrd="0" destOrd="1" presId="urn:microsoft.com/office/officeart/2005/8/layout/vList2"/>
    <dgm:cxn modelId="{B4B8551D-5EFA-48D5-ADB3-E462F0C8BA21}" srcId="{B1295C8C-8D1F-43C6-82C9-E9A0C9D69E91}" destId="{6A817634-7417-4652-B623-BC424224303E}" srcOrd="4" destOrd="0" parTransId="{886D079A-1F7E-46CB-AE02-2BE54023CDCE}" sibTransId="{EF43A2AA-0D31-416D-96CF-42DC7AACFB9D}"/>
    <dgm:cxn modelId="{7A48A55B-5522-4A42-ADC5-ACE0221D155E}" srcId="{B1295C8C-8D1F-43C6-82C9-E9A0C9D69E91}" destId="{3DC9E84D-4109-41D9-B23B-CD33F63307C9}" srcOrd="5" destOrd="0" parTransId="{D44FDFB6-DCEB-482B-A44F-4AD4680B4845}" sibTransId="{EF816448-0FE2-4DFA-B1FE-96F43A2497E4}"/>
    <dgm:cxn modelId="{47137A9B-2AFD-43A1-BF60-A42D27E140F6}" srcId="{CE05747F-C2B6-48F4-B230-931F3251F608}" destId="{B1295C8C-8D1F-43C6-82C9-E9A0C9D69E91}" srcOrd="1" destOrd="0" parTransId="{E5C704B0-DB8C-4E8C-A7B3-49A7A120BF7B}" sibTransId="{8C31FF87-D786-498F-B4F8-FA4F5650B856}"/>
    <dgm:cxn modelId="{AB394BED-9540-4518-8666-6FA2C916865B}" srcId="{B1295C8C-8D1F-43C6-82C9-E9A0C9D69E91}" destId="{B8F7D47C-B6F2-43F7-9E35-E33635133AD0}" srcOrd="3" destOrd="0" parTransId="{C974B58B-715A-45C9-8EBF-3D66E0FE92D1}" sibTransId="{700A805D-0406-439E-83F3-2A2EA857ED11}"/>
    <dgm:cxn modelId="{9726C2E0-FBB1-47EB-8A3F-13661F485C21}" type="presOf" srcId="{B8F7D47C-B6F2-43F7-9E35-E33635133AD0}" destId="{F86B86AC-A25F-4FAD-BD44-13D6286DB5AC}" srcOrd="0" destOrd="3" presId="urn:microsoft.com/office/officeart/2005/8/layout/vList2"/>
    <dgm:cxn modelId="{2577AF47-547F-47F7-A484-871FB3256470}" srcId="{CE05747F-C2B6-48F4-B230-931F3251F608}" destId="{7E505937-A1D1-4FCF-B857-F28870C2B438}" srcOrd="0" destOrd="0" parTransId="{C7132FAD-B185-4405-ABD4-A30DEAC13416}" sibTransId="{3B7DB6A5-4C5E-46B9-A357-36BB8E4D8D85}"/>
    <dgm:cxn modelId="{ED2A1DB7-2FB2-4B7D-9EB4-516033982CB8}" srcId="{7E505937-A1D1-4FCF-B857-F28870C2B438}" destId="{0B3E17EA-4A5C-4927-B82E-307C543D191D}" srcOrd="3" destOrd="0" parTransId="{89A47B2B-EC3C-40F9-BCC7-5EF2718560A2}" sibTransId="{55FF2FD8-179C-43FF-96B1-CF704A23048F}"/>
    <dgm:cxn modelId="{8BABBB91-8B9C-45FF-9F0A-4E8204579D10}" srcId="{B1295C8C-8D1F-43C6-82C9-E9A0C9D69E91}" destId="{ADCD15AC-00E9-44C6-B8D9-35B0489AB5FA}" srcOrd="2" destOrd="0" parTransId="{916A1C1D-B8D5-4824-A2D5-D8F66A2F1991}" sibTransId="{B4EB3E6B-BF62-49D2-9093-2D5A36C9B40A}"/>
    <dgm:cxn modelId="{12628B3F-4785-435E-9728-FFDCD38C4620}" type="presOf" srcId="{7E505937-A1D1-4FCF-B857-F28870C2B438}" destId="{E48273AB-5110-4FB3-8068-77F1E8C19D70}" srcOrd="0" destOrd="0" presId="urn:microsoft.com/office/officeart/2005/8/layout/vList2"/>
    <dgm:cxn modelId="{2E09016D-0863-4A4D-882B-4E308174E6D7}" type="presOf" srcId="{ADCD15AC-00E9-44C6-B8D9-35B0489AB5FA}" destId="{F86B86AC-A25F-4FAD-BD44-13D6286DB5AC}" srcOrd="0" destOrd="2" presId="urn:microsoft.com/office/officeart/2005/8/layout/vList2"/>
    <dgm:cxn modelId="{993558E8-8929-4431-AC72-6A507E0B4295}" type="presOf" srcId="{EF6CC04F-E03C-4B98-897E-1E8491497CA9}" destId="{160743BD-F44D-4BF3-9863-F5D166FDBEF5}" srcOrd="0" destOrd="1" presId="urn:microsoft.com/office/officeart/2005/8/layout/vList2"/>
    <dgm:cxn modelId="{77D343BE-5D65-40C4-BB16-27122CDA97A1}" srcId="{7E505937-A1D1-4FCF-B857-F28870C2B438}" destId="{ADC949F5-9C68-49D2-AD82-20B04488FD05}" srcOrd="0" destOrd="0" parTransId="{C5C63E1C-5075-4BDF-9C47-06509A3F555D}" sibTransId="{E4F078F8-7470-421B-B938-865FE726F45E}"/>
    <dgm:cxn modelId="{48AB1C70-8BC1-4ED2-B8AE-85B8A3E3AA2C}" srcId="{7E505937-A1D1-4FCF-B857-F28870C2B438}" destId="{DC5718B8-1EDD-4734-832E-281A7C83C017}" srcOrd="2" destOrd="0" parTransId="{9F227418-D19D-4A49-8F0B-481E624DF1BB}" sibTransId="{B202E81A-9595-4DB6-B757-43081C3FFA19}"/>
    <dgm:cxn modelId="{F9A53058-063A-4CF6-BF45-3DF8458573C9}" type="presOf" srcId="{EA53B959-4FDD-4350-B52F-8D5E7E1B5955}" destId="{160743BD-F44D-4BF3-9863-F5D166FDBEF5}" srcOrd="0" destOrd="4" presId="urn:microsoft.com/office/officeart/2005/8/layout/vList2"/>
    <dgm:cxn modelId="{AC6DCBE0-CEB4-4790-B41A-C3525DD6D4E5}" type="presOf" srcId="{B1295C8C-8D1F-43C6-82C9-E9A0C9D69E91}" destId="{046C0C59-7736-4C26-9A8E-1506162FED79}" srcOrd="0" destOrd="0" presId="urn:microsoft.com/office/officeart/2005/8/layout/vList2"/>
    <dgm:cxn modelId="{5EA07FE9-204E-45FE-81F6-2BFE3D31F2E5}" srcId="{B1295C8C-8D1F-43C6-82C9-E9A0C9D69E91}" destId="{904C7F42-A626-4435-B193-C454BD60D27E}" srcOrd="1" destOrd="0" parTransId="{503C618E-8A3A-440F-8808-1BEEDFDAF59A}" sibTransId="{706A99ED-B540-46CC-BE39-4C137F4530E5}"/>
    <dgm:cxn modelId="{E821781A-0060-4EBF-9308-4D2FFB630732}" type="presOf" srcId="{6A817634-7417-4652-B623-BC424224303E}" destId="{F86B86AC-A25F-4FAD-BD44-13D6286DB5AC}" srcOrd="0" destOrd="4" presId="urn:microsoft.com/office/officeart/2005/8/layout/vList2"/>
    <dgm:cxn modelId="{13556DF2-7268-4830-BFFD-DE9201CAC52D}" srcId="{7E505937-A1D1-4FCF-B857-F28870C2B438}" destId="{A6515983-F4CC-42E9-8E12-7C1BE43B7B6C}" srcOrd="5" destOrd="0" parTransId="{B24135D1-7505-45F5-9841-DFC95BC0A98A}" sibTransId="{F7F688B7-650D-4DF2-AAB0-8EF931E47AD0}"/>
    <dgm:cxn modelId="{DBA9333B-3CA2-440A-ACF3-75B43C9AEC85}" type="presOf" srcId="{ADC949F5-9C68-49D2-AD82-20B04488FD05}" destId="{160743BD-F44D-4BF3-9863-F5D166FDBEF5}" srcOrd="0" destOrd="0" presId="urn:microsoft.com/office/officeart/2005/8/layout/vList2"/>
    <dgm:cxn modelId="{DDA59D3A-2368-4569-91F4-949247C7F0DC}" type="presParOf" srcId="{0D5D61AC-5259-40CD-8E60-C7A60C9E094C}" destId="{E48273AB-5110-4FB3-8068-77F1E8C19D70}" srcOrd="0" destOrd="0" presId="urn:microsoft.com/office/officeart/2005/8/layout/vList2"/>
    <dgm:cxn modelId="{264679E5-A89B-4D62-836B-53B39836A43E}" type="presParOf" srcId="{0D5D61AC-5259-40CD-8E60-C7A60C9E094C}" destId="{160743BD-F44D-4BF3-9863-F5D166FDBEF5}" srcOrd="1" destOrd="0" presId="urn:microsoft.com/office/officeart/2005/8/layout/vList2"/>
    <dgm:cxn modelId="{60E45DF3-EA24-4DD4-AF49-155165817C96}" type="presParOf" srcId="{0D5D61AC-5259-40CD-8E60-C7A60C9E094C}" destId="{046C0C59-7736-4C26-9A8E-1506162FED79}" srcOrd="2" destOrd="0" presId="urn:microsoft.com/office/officeart/2005/8/layout/vList2"/>
    <dgm:cxn modelId="{FDC905FA-2C67-4FE5-8984-0E6BB735F7DB}" type="presParOf" srcId="{0D5D61AC-5259-40CD-8E60-C7A60C9E094C}" destId="{F86B86AC-A25F-4FAD-BD44-13D6286DB5A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273AB-5110-4FB3-8068-77F1E8C19D70}">
      <dsp:nvSpPr>
        <dsp:cNvPr id="0" name=""/>
        <dsp:cNvSpPr/>
      </dsp:nvSpPr>
      <dsp:spPr>
        <a:xfrm>
          <a:off x="0" y="147573"/>
          <a:ext cx="8431827" cy="43918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rtlCol="0" anchor="ctr" anchorCtr="0">
          <a:noAutofit/>
        </a:bodyPr>
        <a:lstStyle/>
        <a:p>
          <a:pPr lvl="0" algn="l" defTabSz="622300" rtl="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rPr>
            <a:t>推进功率函数</a:t>
          </a:r>
          <a:endParaRPr lang="zh-cn" sz="1400" kern="1200" dirty="0">
            <a:latin typeface="微软雅黑" panose="020B0503020204020204" pitchFamily="34" charset="-122"/>
            <a:ea typeface="微软雅黑" panose="020B0503020204020204" pitchFamily="34" charset="-122"/>
          </a:endParaRPr>
        </a:p>
      </dsp:txBody>
      <dsp:txXfrm>
        <a:off x="21439" y="169012"/>
        <a:ext cx="8388949" cy="396310"/>
      </dsp:txXfrm>
    </dsp:sp>
    <dsp:sp modelId="{160743BD-F44D-4BF3-9863-F5D166FDBEF5}">
      <dsp:nvSpPr>
        <dsp:cNvPr id="0" name=""/>
        <dsp:cNvSpPr/>
      </dsp:nvSpPr>
      <dsp:spPr>
        <a:xfrm>
          <a:off x="0" y="586762"/>
          <a:ext cx="8431827"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711" tIns="17780" rIns="99568" bIns="17780" numCol="1" spcCol="1270" rtlCol="0" anchor="t" anchorCtr="0">
          <a:noAutofit/>
        </a:bodyPr>
        <a:lstStyle/>
        <a:p>
          <a:pPr marL="57150" lvl="1" indent="-57150" algn="l" defTabSz="488950" rtl="0">
            <a:lnSpc>
              <a:spcPct val="90000"/>
            </a:lnSpc>
            <a:spcBef>
              <a:spcPct val="0"/>
            </a:spcBef>
            <a:spcAft>
              <a:spcPct val="20000"/>
            </a:spcAft>
            <a:buChar char="••"/>
          </a:pPr>
          <a:endParaRPr lang="zh-cn" sz="1100" kern="1200">
            <a:latin typeface="微软雅黑" panose="020B0503020204020204" pitchFamily="34" charset="-122"/>
            <a:ea typeface="微软雅黑" panose="020B0503020204020204" pitchFamily="34" charset="-122"/>
          </a:endParaRPr>
        </a:p>
        <a:p>
          <a:pPr marL="57150" lvl="1" indent="-57150" algn="l" defTabSz="488950" rtl="0">
            <a:lnSpc>
              <a:spcPct val="90000"/>
            </a:lnSpc>
            <a:spcBef>
              <a:spcPct val="0"/>
            </a:spcBef>
            <a:spcAft>
              <a:spcPct val="20000"/>
            </a:spcAft>
            <a:buChar char="••"/>
          </a:pPr>
          <a:endParaRPr lang="zh-cn" sz="1100" kern="1200">
            <a:latin typeface="微软雅黑" panose="020B0503020204020204" pitchFamily="34" charset="-122"/>
            <a:ea typeface="微软雅黑" panose="020B0503020204020204" pitchFamily="34" charset="-122"/>
          </a:endParaRPr>
        </a:p>
        <a:p>
          <a:pPr marL="57150" lvl="1" indent="-57150" algn="l" defTabSz="488950" rtl="0">
            <a:lnSpc>
              <a:spcPct val="90000"/>
            </a:lnSpc>
            <a:spcBef>
              <a:spcPct val="0"/>
            </a:spcBef>
            <a:spcAft>
              <a:spcPct val="20000"/>
            </a:spcAft>
            <a:buChar char="••"/>
          </a:pPr>
          <a:endParaRPr lang="zh-cn" sz="1100" kern="1200">
            <a:latin typeface="微软雅黑" panose="020B0503020204020204" pitchFamily="34" charset="-122"/>
            <a:ea typeface="微软雅黑" panose="020B0503020204020204" pitchFamily="34" charset="-122"/>
          </a:endParaRPr>
        </a:p>
        <a:p>
          <a:pPr marL="57150" lvl="1" indent="-57150" algn="l" defTabSz="488950" rtl="0">
            <a:lnSpc>
              <a:spcPct val="90000"/>
            </a:lnSpc>
            <a:spcBef>
              <a:spcPct val="0"/>
            </a:spcBef>
            <a:spcAft>
              <a:spcPct val="20000"/>
            </a:spcAft>
            <a:buChar char="••"/>
          </a:pPr>
          <a:endParaRPr lang="zh-cn" sz="1100" kern="1200">
            <a:latin typeface="微软雅黑" panose="020B0503020204020204" pitchFamily="34" charset="-122"/>
            <a:ea typeface="微软雅黑" panose="020B0503020204020204" pitchFamily="34" charset="-122"/>
          </a:endParaRPr>
        </a:p>
        <a:p>
          <a:pPr marL="57150" lvl="1" indent="-57150" algn="l" defTabSz="488950" rtl="0">
            <a:lnSpc>
              <a:spcPct val="90000"/>
            </a:lnSpc>
            <a:spcBef>
              <a:spcPct val="0"/>
            </a:spcBef>
            <a:spcAft>
              <a:spcPct val="20000"/>
            </a:spcAft>
            <a:buChar char="••"/>
          </a:pPr>
          <a:endParaRPr lang="zh-cn" sz="1100" kern="1200">
            <a:latin typeface="微软雅黑" panose="020B0503020204020204" pitchFamily="34" charset="-122"/>
            <a:ea typeface="微软雅黑" panose="020B0503020204020204" pitchFamily="34" charset="-122"/>
          </a:endParaRPr>
        </a:p>
        <a:p>
          <a:pPr marL="57150" lvl="1" indent="-57150" algn="l" defTabSz="488950" rtl="0">
            <a:lnSpc>
              <a:spcPct val="90000"/>
            </a:lnSpc>
            <a:spcBef>
              <a:spcPct val="0"/>
            </a:spcBef>
            <a:spcAft>
              <a:spcPct val="20000"/>
            </a:spcAft>
            <a:buChar char="••"/>
          </a:pPr>
          <a:endParaRPr lang="zh-cn" sz="1100" kern="1200">
            <a:latin typeface="微软雅黑" panose="020B0503020204020204" pitchFamily="34" charset="-122"/>
            <a:ea typeface="微软雅黑" panose="020B0503020204020204" pitchFamily="34" charset="-122"/>
          </a:endParaRPr>
        </a:p>
      </dsp:txBody>
      <dsp:txXfrm>
        <a:off x="0" y="586762"/>
        <a:ext cx="8431827" cy="1593900"/>
      </dsp:txXfrm>
    </dsp:sp>
    <dsp:sp modelId="{046C0C59-7736-4C26-9A8E-1506162FED79}">
      <dsp:nvSpPr>
        <dsp:cNvPr id="0" name=""/>
        <dsp:cNvSpPr/>
      </dsp:nvSpPr>
      <dsp:spPr>
        <a:xfrm>
          <a:off x="0" y="2180662"/>
          <a:ext cx="8431827" cy="43918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rtlCol="0" anchor="ctr" anchorCtr="0">
          <a:noAutofit/>
        </a:bodyPr>
        <a:lstStyle/>
        <a:p>
          <a:pPr lvl="0" algn="l" defTabSz="622300" rtl="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rPr>
            <a:t>上升或下降飞行能耗函数</a:t>
          </a:r>
          <a:endParaRPr lang="zh-cn" sz="1400" kern="1200">
            <a:latin typeface="微软雅黑" panose="020B0503020204020204" pitchFamily="34" charset="-122"/>
            <a:ea typeface="微软雅黑" panose="020B0503020204020204" pitchFamily="34" charset="-122"/>
          </a:endParaRPr>
        </a:p>
      </dsp:txBody>
      <dsp:txXfrm>
        <a:off x="21439" y="2202101"/>
        <a:ext cx="8388949" cy="396310"/>
      </dsp:txXfrm>
    </dsp:sp>
    <dsp:sp modelId="{F86B86AC-A25F-4FAD-BD44-13D6286DB5AC}">
      <dsp:nvSpPr>
        <dsp:cNvPr id="0" name=""/>
        <dsp:cNvSpPr/>
      </dsp:nvSpPr>
      <dsp:spPr>
        <a:xfrm>
          <a:off x="0" y="2619850"/>
          <a:ext cx="8431827"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711" tIns="17780" rIns="99568" bIns="17780" numCol="1" spcCol="1270" rtlCol="0" anchor="t" anchorCtr="0">
          <a:noAutofit/>
        </a:bodyPr>
        <a:lstStyle/>
        <a:p>
          <a:pPr marL="57150" lvl="1" indent="-57150" algn="l" defTabSz="488950" rtl="0">
            <a:lnSpc>
              <a:spcPct val="90000"/>
            </a:lnSpc>
            <a:spcBef>
              <a:spcPct val="0"/>
            </a:spcBef>
            <a:spcAft>
              <a:spcPct val="20000"/>
            </a:spcAft>
            <a:buChar char="••"/>
          </a:pPr>
          <a:endParaRPr lang="zh-cn" sz="1100" kern="1200">
            <a:latin typeface="微软雅黑" panose="020B0503020204020204" pitchFamily="34" charset="-122"/>
            <a:ea typeface="微软雅黑" panose="020B0503020204020204" pitchFamily="34" charset="-122"/>
          </a:endParaRPr>
        </a:p>
        <a:p>
          <a:pPr marL="57150" lvl="1" indent="-57150" algn="l" defTabSz="488950" rtl="0">
            <a:lnSpc>
              <a:spcPct val="90000"/>
            </a:lnSpc>
            <a:spcBef>
              <a:spcPct val="0"/>
            </a:spcBef>
            <a:spcAft>
              <a:spcPct val="20000"/>
            </a:spcAft>
            <a:buChar char="••"/>
          </a:pPr>
          <a:endParaRPr lang="zh-cn" sz="1100" kern="1200">
            <a:latin typeface="微软雅黑" panose="020B0503020204020204" pitchFamily="34" charset="-122"/>
            <a:ea typeface="微软雅黑" panose="020B0503020204020204" pitchFamily="34" charset="-122"/>
          </a:endParaRPr>
        </a:p>
        <a:p>
          <a:pPr marL="57150" lvl="1" indent="-57150" algn="l" defTabSz="488950" rtl="0">
            <a:lnSpc>
              <a:spcPct val="90000"/>
            </a:lnSpc>
            <a:spcBef>
              <a:spcPct val="0"/>
            </a:spcBef>
            <a:spcAft>
              <a:spcPct val="20000"/>
            </a:spcAft>
            <a:buChar char="••"/>
          </a:pPr>
          <a:endParaRPr lang="zh-cn" sz="1100" kern="1200">
            <a:latin typeface="微软雅黑" panose="020B0503020204020204" pitchFamily="34" charset="-122"/>
            <a:ea typeface="微软雅黑" panose="020B0503020204020204" pitchFamily="34" charset="-122"/>
          </a:endParaRPr>
        </a:p>
        <a:p>
          <a:pPr marL="57150" lvl="1" indent="-57150" algn="l" defTabSz="488950" rtl="0">
            <a:lnSpc>
              <a:spcPct val="90000"/>
            </a:lnSpc>
            <a:spcBef>
              <a:spcPct val="0"/>
            </a:spcBef>
            <a:spcAft>
              <a:spcPct val="20000"/>
            </a:spcAft>
            <a:buChar char="••"/>
          </a:pPr>
          <a:endParaRPr lang="zh-cn" sz="1100" kern="1200">
            <a:latin typeface="微软雅黑" panose="020B0503020204020204" pitchFamily="34" charset="-122"/>
            <a:ea typeface="微软雅黑" panose="020B0503020204020204" pitchFamily="34" charset="-122"/>
          </a:endParaRPr>
        </a:p>
        <a:p>
          <a:pPr marL="57150" lvl="1" indent="-57150" algn="l" defTabSz="488950" rtl="0">
            <a:lnSpc>
              <a:spcPct val="90000"/>
            </a:lnSpc>
            <a:spcBef>
              <a:spcPct val="0"/>
            </a:spcBef>
            <a:spcAft>
              <a:spcPct val="20000"/>
            </a:spcAft>
            <a:buChar char="••"/>
          </a:pPr>
          <a:endParaRPr lang="zh-cn" sz="1100" kern="1200">
            <a:latin typeface="微软雅黑" panose="020B0503020204020204" pitchFamily="34" charset="-122"/>
            <a:ea typeface="微软雅黑" panose="020B0503020204020204" pitchFamily="34" charset="-122"/>
          </a:endParaRPr>
        </a:p>
        <a:p>
          <a:pPr marL="57150" lvl="1" indent="-57150" algn="l" defTabSz="488950" rtl="0">
            <a:lnSpc>
              <a:spcPct val="90000"/>
            </a:lnSpc>
            <a:spcBef>
              <a:spcPct val="0"/>
            </a:spcBef>
            <a:spcAft>
              <a:spcPct val="20000"/>
            </a:spcAft>
            <a:buChar char="••"/>
          </a:pPr>
          <a:endParaRPr lang="zh-cn" sz="1100" kern="1200">
            <a:latin typeface="微软雅黑" panose="020B0503020204020204" pitchFamily="34" charset="-122"/>
            <a:ea typeface="微软雅黑" panose="020B0503020204020204" pitchFamily="34" charset="-122"/>
          </a:endParaRPr>
        </a:p>
      </dsp:txBody>
      <dsp:txXfrm>
        <a:off x="0" y="2619850"/>
        <a:ext cx="8431827" cy="15939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17FBAEA-E6C2-4F9C-838B-82C8CC86B438}" type="datetime2">
              <a:rPr lang="zh-CN" altLang="en-US" smtClean="0">
                <a:latin typeface="微软雅黑" panose="020B0503020204020204" pitchFamily="34" charset="-122"/>
                <a:ea typeface="微软雅黑" panose="020B0503020204020204" pitchFamily="34" charset="-122"/>
              </a:rPr>
              <a:t>2023年5月30日</a:t>
            </a:fld>
            <a:endParaRPr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BAE14B8-3CC9-472D-9BC5-A84D80684DE2}" type="slidenum">
              <a:rPr>
                <a:latin typeface="微软雅黑" panose="020B0503020204020204" pitchFamily="34" charset="-122"/>
                <a:ea typeface="微软雅黑" panose="020B0503020204020204" pitchFamily="34" charset="-122"/>
              </a:rPr>
              <a:t>‹#›</a:t>
            </a:fld>
            <a:endParaRPr>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D9ECDE0-A932-4488-BADD-31E4128A15DC}" type="datetime2">
              <a:rPr lang="zh-CN" altLang="en-US" smtClean="0"/>
              <a:pPr/>
              <a:t>2023年5月30日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7FB667E1-E601-4AAF-B95C-B25720D70A60}" type="slidenum">
              <a:rPr lang="en-US" altLang="zh-CN" smtClean="0"/>
              <a:pPr/>
              <a:t>‹#›</a:t>
            </a:fld>
            <a:endParaRPr lang="en-US" altLang="zh-CN"/>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8996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10</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3151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11</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4605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12</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4479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2</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0303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3</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2395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4</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5919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7FB667E1-E601-4AAF-B95C-B25720D70A60}" type="slidenum">
              <a:rPr lang="en-US" smtClean="0">
                <a:latin typeface="微软雅黑" panose="020B0503020204020204" pitchFamily="34" charset="-122"/>
                <a:ea typeface="微软雅黑" panose="020B0503020204020204" pitchFamily="34" charset="-122"/>
              </a:rPr>
              <a:t>5</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6056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altLang="zh-CN" sz="1200" b="0" i="0" u="none" strike="noStrike" kern="1200" cap="none" spc="0" normalizeH="0" baseline="0" noProof="0" smtClean="0">
                <a:ln>
                  <a:noFill/>
                </a:ln>
                <a:solidFill>
                  <a:srgbClr val="363D3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srgbClr val="363D3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052138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7</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2955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8</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1428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9</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2136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rtl="0"/>
            <a:endParaRPr lang="zh-CN" altLang="en-US" noProof="0" dirty="0"/>
          </a:p>
        </p:txBody>
      </p:sp>
      <p:sp>
        <p:nvSpPr>
          <p:cNvPr id="9" name="矩形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rtl="0"/>
            <a:endParaRPr lang="zh-CN" altLang="en-US" noProof="0" dirty="0"/>
          </a:p>
        </p:txBody>
      </p:sp>
      <p:sp>
        <p:nvSpPr>
          <p:cNvPr id="2" name="标题 1"/>
          <p:cNvSpPr>
            <a:spLocks noGrp="1"/>
          </p:cNvSpPr>
          <p:nvPr>
            <p:ph type="ctrTitle"/>
          </p:nvPr>
        </p:nvSpPr>
        <p:spPr>
          <a:xfrm>
            <a:off x="1295400" y="2286000"/>
            <a:ext cx="9601200" cy="1517904"/>
          </a:xfrm>
        </p:spPr>
        <p:txBody>
          <a:bodyPr rtlCol="0" anchor="b"/>
          <a:lstStyle>
            <a:lvl1pPr algn="ctr">
              <a:defRPr sz="5400"/>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1295400" y="3959352"/>
            <a:ext cx="9601200" cy="914400"/>
          </a:xfrm>
        </p:spPr>
        <p:txBody>
          <a:bodyPr rtlCol="0">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noProof="0" smtClean="0"/>
              <a:t>单击以编辑母版副标题样式</a:t>
            </a:r>
            <a:endParaRPr lang="zh-CN" altLang="en-US" noProof="0"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p:txBody>
          <a:bodyPr vert="vert" rtlCol="0"/>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2FB924FA-5C7C-4531-9508-4EC93CD99CFC}" type="datetime2">
              <a:rPr lang="zh-CN" altLang="en-US" noProof="0" smtClean="0"/>
              <a:t>2023年5月30日</a:t>
            </a:fld>
            <a:endParaRPr lang="zh-CN" altLang="en-US" noProof="0" dirty="0"/>
          </a:p>
        </p:txBody>
      </p:sp>
      <p:sp>
        <p:nvSpPr>
          <p:cNvPr id="6" name="幻灯片编号占位符 5"/>
          <p:cNvSpPr>
            <a:spLocks noGrp="1"/>
          </p:cNvSpPr>
          <p:nvPr>
            <p:ph type="sldNum" sz="quarter" idx="12"/>
          </p:nvPr>
        </p:nvSpPr>
        <p:spPr/>
        <p:txBody>
          <a:bodyPr rtlCol="0"/>
          <a:lstStyle/>
          <a:p>
            <a:pPr rtl="0"/>
            <a:fld id="{CA8D9AD5-F248-4919-864A-CFD76CC027D6}" type="slidenum">
              <a:rPr lang="en-US" altLang="zh-CN" noProof="0" smtClean="0"/>
              <a:t>‹#›</a:t>
            </a:fld>
            <a:endParaRPr lang="zh-CN" altLang="en-US" noProof="0" dirty="0"/>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24900" y="274638"/>
            <a:ext cx="2628900" cy="5897562"/>
          </a:xfrm>
        </p:spPr>
        <p:txBody>
          <a:bodyPr vert="vert"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838200" y="274638"/>
            <a:ext cx="7734300" cy="5897562"/>
          </a:xfrm>
        </p:spPr>
        <p:txBody>
          <a:bodyPr vert="vert" rtlCol="0"/>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p>
            <a:pPr rtl="0"/>
            <a:fld id="{42B3C126-703A-40CF-978D-DE5546258945}" type="datetime2">
              <a:rPr lang="zh-CN" altLang="en-US" noProof="0" smtClean="0"/>
              <a:t>2023年5月30日</a:t>
            </a:fld>
            <a:endParaRPr lang="zh-CN" altLang="en-US" noProof="0" dirty="0"/>
          </a:p>
        </p:txBody>
      </p:sp>
      <p:sp>
        <p:nvSpPr>
          <p:cNvPr id="6" name="幻灯片编号占位符 5"/>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7E4C9B8F-ED0D-441B-93B5-73E5ADEC8F7A}" type="datetime2">
              <a:rPr lang="zh-CN" altLang="en-US" noProof="0" smtClean="0"/>
              <a:t>2023年5月30日</a:t>
            </a:fld>
            <a:endParaRPr lang="zh-CN" altLang="en-US" noProof="0" dirty="0"/>
          </a:p>
        </p:txBody>
      </p:sp>
      <p:sp>
        <p:nvSpPr>
          <p:cNvPr id="6" name="幻灯片编号占位符 5"/>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长方形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title"/>
          </p:nvPr>
        </p:nvSpPr>
        <p:spPr>
          <a:xfrm>
            <a:off x="1295400" y="2130552"/>
            <a:ext cx="9601200" cy="2359152"/>
          </a:xfrm>
        </p:spPr>
        <p:txBody>
          <a:bodyPr rtlCol="0" anchor="b">
            <a:normAutofit/>
          </a:bodyPr>
          <a:lstStyle>
            <a:lvl1pPr algn="ctr">
              <a:defRPr sz="5400" b="0" baseline="0">
                <a:solidFill>
                  <a:schemeClr val="bg1">
                    <a:lumMod val="75000"/>
                  </a:schemeClr>
                </a:solidFill>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295400" y="4572000"/>
            <a:ext cx="9601200" cy="841248"/>
          </a:xfrm>
        </p:spPr>
        <p:txBody>
          <a:bodyPr rtlCol="0"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smtClean="0"/>
              <a:t>编辑母版文本样式</a:t>
            </a:r>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B6CFF333-CAF4-47F4-B609-248F94A8651D}" type="datetime2">
              <a:rPr lang="zh-CN" altLang="en-US" noProof="0" smtClean="0"/>
              <a:t>2023年5月30日</a:t>
            </a:fld>
            <a:endParaRPr lang="zh-CN" altLang="en-US" noProof="0" dirty="0"/>
          </a:p>
        </p:txBody>
      </p:sp>
      <p:sp>
        <p:nvSpPr>
          <p:cNvPr id="6" name="幻灯片编号占位符 5"/>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sz="half" idx="1"/>
          </p:nvPr>
        </p:nvSpPr>
        <p:spPr>
          <a:xfrm>
            <a:off x="1341120" y="1901952"/>
            <a:ext cx="4572000" cy="4123944"/>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内容占位符 3"/>
          <p:cNvSpPr>
            <a:spLocks noGrp="1"/>
          </p:cNvSpPr>
          <p:nvPr>
            <p:ph sz="half" idx="2"/>
          </p:nvPr>
        </p:nvSpPr>
        <p:spPr>
          <a:xfrm>
            <a:off x="6278880" y="1901952"/>
            <a:ext cx="4572000" cy="4123944"/>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lvl1pPr>
              <a:defRPr/>
            </a:lvl1pPr>
          </a:lstStyle>
          <a:p>
            <a:fld id="{481C7592-0418-4392-9461-A3A685A5B954}" type="datetime2">
              <a:rPr lang="zh-CN" altLang="en-US" noProof="0" smtClean="0"/>
              <a:t>2023年5月30日</a:t>
            </a:fld>
            <a:endParaRPr lang="zh-CN" altLang="en-US" noProof="0" dirty="0"/>
          </a:p>
        </p:txBody>
      </p:sp>
      <p:sp>
        <p:nvSpPr>
          <p:cNvPr id="7" name="幻灯片编号占位符 6"/>
          <p:cNvSpPr>
            <a:spLocks noGrp="1"/>
          </p:cNvSpPr>
          <p:nvPr>
            <p:ph type="sldNum" sz="quarter" idx="12"/>
          </p:nvPr>
        </p:nvSpPr>
        <p:spPr/>
        <p:txBody>
          <a:bodyPr rtlCol="0"/>
          <a:lstStyle/>
          <a:p>
            <a:pPr rtl="0"/>
            <a:fld id="{0D06EF73-9DB8-4763-865F-2F88181A4732}" type="slidenum">
              <a:rPr lang="en-US" altLang="zh-CN" noProof="0" smtClean="0"/>
              <a:t>‹#›</a:t>
            </a:fld>
            <a:endParaRPr lang="zh-CN" altLang="en-US" noProof="0" dirty="0"/>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341120" y="1837464"/>
            <a:ext cx="4572000" cy="766588"/>
          </a:xfrm>
        </p:spPr>
        <p:txBody>
          <a:bodyPr rtlCol="0"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smtClean="0"/>
              <a:t>编辑母版文本样式</a:t>
            </a:r>
          </a:p>
        </p:txBody>
      </p:sp>
      <p:sp>
        <p:nvSpPr>
          <p:cNvPr id="4" name="内容占位符 3"/>
          <p:cNvSpPr>
            <a:spLocks noGrp="1"/>
          </p:cNvSpPr>
          <p:nvPr>
            <p:ph sz="half" idx="2"/>
          </p:nvPr>
        </p:nvSpPr>
        <p:spPr>
          <a:xfrm>
            <a:off x="1341120" y="2740732"/>
            <a:ext cx="4572000" cy="3288847"/>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文本占位符 4"/>
          <p:cNvSpPr>
            <a:spLocks noGrp="1"/>
          </p:cNvSpPr>
          <p:nvPr>
            <p:ph type="body" sz="quarter" idx="3"/>
          </p:nvPr>
        </p:nvSpPr>
        <p:spPr>
          <a:xfrm>
            <a:off x="6278880" y="1837464"/>
            <a:ext cx="4572000" cy="766588"/>
          </a:xfrm>
        </p:spPr>
        <p:txBody>
          <a:bodyPr rtlCol="0"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smtClean="0"/>
              <a:t>编辑母版文本样式</a:t>
            </a:r>
          </a:p>
        </p:txBody>
      </p:sp>
      <p:sp>
        <p:nvSpPr>
          <p:cNvPr id="6" name="内容占位符 5"/>
          <p:cNvSpPr>
            <a:spLocks noGrp="1"/>
          </p:cNvSpPr>
          <p:nvPr>
            <p:ph sz="quarter" idx="4"/>
          </p:nvPr>
        </p:nvSpPr>
        <p:spPr>
          <a:xfrm>
            <a:off x="6278880" y="2740732"/>
            <a:ext cx="4572000" cy="3288847"/>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8" name="页脚占位符 7"/>
          <p:cNvSpPr>
            <a:spLocks noGrp="1"/>
          </p:cNvSpPr>
          <p:nvPr>
            <p:ph type="ftr" sz="quarter" idx="11"/>
          </p:nvPr>
        </p:nvSpPr>
        <p:spPr/>
        <p:txBody>
          <a:bodyPr rtlCol="0"/>
          <a:lstStyle/>
          <a:p>
            <a:pPr rtl="0"/>
            <a:r>
              <a:rPr lang="zh-CN" altLang="en-US" noProof="0" dirty="0"/>
              <a:t>添加页脚</a:t>
            </a:r>
          </a:p>
        </p:txBody>
      </p:sp>
      <p:sp>
        <p:nvSpPr>
          <p:cNvPr id="7" name="日期占位符 6"/>
          <p:cNvSpPr>
            <a:spLocks noGrp="1"/>
          </p:cNvSpPr>
          <p:nvPr>
            <p:ph type="dt" sz="half" idx="10"/>
          </p:nvPr>
        </p:nvSpPr>
        <p:spPr/>
        <p:txBody>
          <a:bodyPr rtlCol="0"/>
          <a:lstStyle>
            <a:lvl1pPr>
              <a:defRPr/>
            </a:lvl1pPr>
          </a:lstStyle>
          <a:p>
            <a:fld id="{A74B7073-0DB1-4EA3-896B-0F08756C7633}" type="datetime2">
              <a:rPr lang="zh-CN" altLang="en-US" noProof="0" smtClean="0"/>
              <a:t>2023年5月30日</a:t>
            </a:fld>
            <a:endParaRPr lang="zh-CN" altLang="en-US" noProof="0" dirty="0"/>
          </a:p>
        </p:txBody>
      </p:sp>
      <p:sp>
        <p:nvSpPr>
          <p:cNvPr id="9" name="幻灯片编号占位符 8"/>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AA75D6F9-0026-4B86-A9C0-C993048D8C42}" type="datetime2">
              <a:rPr lang="zh-CN" altLang="en-US" noProof="0" smtClean="0"/>
              <a:t>2023年5月30日</a:t>
            </a:fld>
            <a:endParaRPr lang="zh-CN" altLang="en-US" noProof="0" dirty="0"/>
          </a:p>
        </p:txBody>
      </p:sp>
      <p:sp>
        <p:nvSpPr>
          <p:cNvPr id="5" name="幻灯片编号占位符 4"/>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rtl="0"/>
            <a:endParaRPr lang="zh-CN" altLang="en-US" noProof="0" dirty="0"/>
          </a:p>
        </p:txBody>
      </p:sp>
      <p:sp>
        <p:nvSpPr>
          <p:cNvPr id="3" name="页脚占位符 2"/>
          <p:cNvSpPr>
            <a:spLocks noGrp="1"/>
          </p:cNvSpPr>
          <p:nvPr>
            <p:ph type="ftr" sz="quarter" idx="11"/>
          </p:nvPr>
        </p:nvSpPr>
        <p:spPr/>
        <p:txBody>
          <a:bodyPr rtlCol="0"/>
          <a:lstStyle/>
          <a:p>
            <a:pPr rtl="0"/>
            <a:r>
              <a:rPr lang="zh-CN" altLang="en-US" noProof="0" dirty="0"/>
              <a:t>添加页脚</a:t>
            </a:r>
          </a:p>
        </p:txBody>
      </p:sp>
      <p:sp>
        <p:nvSpPr>
          <p:cNvPr id="2" name="日期占位符 1"/>
          <p:cNvSpPr>
            <a:spLocks noGrp="1"/>
          </p:cNvSpPr>
          <p:nvPr>
            <p:ph type="dt" sz="half" idx="10"/>
          </p:nvPr>
        </p:nvSpPr>
        <p:spPr/>
        <p:txBody>
          <a:bodyPr rtlCol="0"/>
          <a:lstStyle>
            <a:lvl1pPr>
              <a:defRPr/>
            </a:lvl1pPr>
          </a:lstStyle>
          <a:p>
            <a:fld id="{911F0462-7A6E-4803-9749-C3B78B31BD60}" type="datetime2">
              <a:rPr lang="zh-CN" altLang="en-US" noProof="0" smtClean="0"/>
              <a:t>2023年5月30日</a:t>
            </a:fld>
            <a:endParaRPr lang="zh-CN" altLang="en-US" noProof="0" dirty="0"/>
          </a:p>
        </p:txBody>
      </p:sp>
      <p:sp>
        <p:nvSpPr>
          <p:cNvPr id="4" name="幻灯片编号占位符 3"/>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p:spPr>
        <p:txBody>
          <a:bodyPr rtlCol="0" anchor="b">
            <a:normAutofit/>
          </a:bodyPr>
          <a:lstStyle>
            <a:lvl1pPr>
              <a:defRPr sz="3400" b="0"/>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457200" y="758952"/>
            <a:ext cx="6629400" cy="5330952"/>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文本占位符 3"/>
          <p:cNvSpPr>
            <a:spLocks noGrp="1"/>
          </p:cNvSpPr>
          <p:nvPr>
            <p:ph type="body" sz="half" idx="2"/>
          </p:nvPr>
        </p:nvSpPr>
        <p:spPr>
          <a:xfrm>
            <a:off x="7470648" y="4361688"/>
            <a:ext cx="4206240" cy="1728216"/>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smtClean="0"/>
              <a:t>编辑母版文本样式</a:t>
            </a:r>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lvl1pPr>
              <a:defRPr/>
            </a:lvl1pPr>
          </a:lstStyle>
          <a:p>
            <a:fld id="{CF800B45-6479-43B8-81E0-717C32FCDA17}" type="datetime2">
              <a:rPr lang="zh-CN" altLang="en-US" noProof="0" smtClean="0"/>
              <a:t>2023年5月30日</a:t>
            </a:fld>
            <a:endParaRPr lang="zh-CN" altLang="en-US" noProof="0" dirty="0"/>
          </a:p>
        </p:txBody>
      </p:sp>
      <p:sp>
        <p:nvSpPr>
          <p:cNvPr id="7" name="幻灯片编号占位符 6"/>
          <p:cNvSpPr>
            <a:spLocks noGrp="1"/>
          </p:cNvSpPr>
          <p:nvPr>
            <p:ph type="sldNum" sz="quarter" idx="12"/>
          </p:nvPr>
        </p:nvSpPr>
        <p:spPr/>
        <p:txBody>
          <a:bodyPr rtlCol="0"/>
          <a:lstStyle/>
          <a:p>
            <a:pPr rtl="0"/>
            <a:fld id="{CA8D9AD5-F248-4919-864A-CFD76CC027D6}" type="slidenum">
              <a:rPr lang="en-US" altLang="zh-CN" noProof="0" smtClean="0"/>
              <a:t>‹#›</a:t>
            </a:fld>
            <a:endParaRPr lang="zh-CN" altLang="en-US" noProof="0" dirty="0"/>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p:spPr>
        <p:txBody>
          <a:bodyPr rtlCol="0" anchor="b">
            <a:normAutofit/>
          </a:bodyPr>
          <a:lstStyle>
            <a:lvl1pPr>
              <a:defRPr sz="3400" b="0"/>
            </a:lvl1pPr>
          </a:lstStyle>
          <a:p>
            <a:pPr rtl="0"/>
            <a:r>
              <a:rPr lang="zh-CN" altLang="en-US" noProof="0" smtClean="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301752" y="502920"/>
            <a:ext cx="6702552" cy="5843016"/>
          </a:xfrm>
          <a:solidFill>
            <a:schemeClr val="accent1">
              <a:lumMod val="40000"/>
              <a:lumOff val="60000"/>
            </a:schemeClr>
          </a:solidFill>
        </p:spPr>
        <p:txBody>
          <a:bodyPr rtlCol="0"/>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smtClean="0"/>
              <a:t>单击图标添加图片</a:t>
            </a:r>
            <a:endParaRPr lang="zh-CN" altLang="en-US" noProof="0" dirty="0"/>
          </a:p>
        </p:txBody>
      </p:sp>
      <p:sp>
        <p:nvSpPr>
          <p:cNvPr id="4" name="文本占位符 3"/>
          <p:cNvSpPr>
            <a:spLocks noGrp="1"/>
          </p:cNvSpPr>
          <p:nvPr>
            <p:ph type="body" sz="half" idx="2"/>
          </p:nvPr>
        </p:nvSpPr>
        <p:spPr>
          <a:xfrm>
            <a:off x="7470648" y="4361688"/>
            <a:ext cx="4206240" cy="1728216"/>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smtClean="0"/>
              <a:t>编辑母版文本样式</a:t>
            </a:r>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lvl1pPr>
              <a:defRPr/>
            </a:lvl1pPr>
          </a:lstStyle>
          <a:p>
            <a:fld id="{A7ACA21B-F8E6-4CE8-8C10-FEA2D0B508EC}" type="datetime2">
              <a:rPr lang="zh-CN" altLang="en-US" noProof="0" smtClean="0"/>
              <a:t>2023年5月30日</a:t>
            </a:fld>
            <a:endParaRPr lang="zh-CN" altLang="en-US" noProof="0" dirty="0"/>
          </a:p>
        </p:txBody>
      </p:sp>
      <p:sp>
        <p:nvSpPr>
          <p:cNvPr id="7" name="幻灯片编号占位符 6"/>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875775" y="6601968"/>
            <a:ext cx="1190937" cy="237744"/>
          </a:xfrm>
          <a:prstGeom prst="rect">
            <a:avLst/>
          </a:prstGeom>
        </p:spPr>
        <p:txBody>
          <a:bodyPr vert="horz" lIns="91440" tIns="45720" rIns="91440" bIns="45720" rtlCol="0" anchor="ctr"/>
          <a:lstStyle>
            <a:lvl1pPr algn="r">
              <a:defRPr sz="1100" baseline="0">
                <a:solidFill>
                  <a:schemeClr val="bg1">
                    <a:lumMod val="75000"/>
                  </a:schemeClr>
                </a:solidFill>
                <a:latin typeface="微软雅黑" panose="020B0503020204020204" pitchFamily="34" charset="-122"/>
                <a:ea typeface="微软雅黑" panose="020B0503020204020204" pitchFamily="34" charset="-122"/>
              </a:defRPr>
            </a:lvl1pPr>
          </a:lstStyle>
          <a:p>
            <a:fld id="{2D98363D-0C7D-41F4-A2BF-AE2C58D4C4B8}" type="datetime2">
              <a:rPr lang="zh-CN" altLang="en-US" noProof="0" smtClean="0"/>
              <a:t>2023年5月30日</a:t>
            </a:fld>
            <a:endParaRPr lang="zh-CN" altLang="en-US" noProof="0" dirty="0"/>
          </a:p>
        </p:txBody>
      </p:sp>
      <p:sp>
        <p:nvSpPr>
          <p:cNvPr id="6" name="幻灯片编号占位符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latin typeface="微软雅黑" panose="020B0503020204020204" pitchFamily="34" charset="-122"/>
                <a:ea typeface="微软雅黑" panose="020B0503020204020204" pitchFamily="34" charset="-122"/>
              </a:defRPr>
            </a:lvl1pPr>
          </a:lstStyle>
          <a:p>
            <a:fld id="{CA8D9AD5-F248-4919-864A-CFD76CC027D6}" type="slidenum">
              <a:rPr lang="en-US" altLang="zh-CN" noProof="0" smtClean="0"/>
              <a:pPr/>
              <a:t>‹#›</a:t>
            </a:fld>
            <a:endParaRPr lang="zh-CN" altLang="en-US" noProof="0" dirty="0"/>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fontScale="90000"/>
          </a:bodyPr>
          <a:lstStyle/>
          <a:p>
            <a:pPr rtl="0">
              <a:lnSpc>
                <a:spcPct val="110000"/>
              </a:lnSpc>
            </a:pPr>
            <a:r>
              <a:rPr lang="zh-CN" altLang="en-US" smtClean="0"/>
              <a:t>多无人机</a:t>
            </a:r>
            <a:r>
              <a:rPr lang="zh-CN" altLang="en-US" smtClean="0"/>
              <a:t>协同数据收集及</a:t>
            </a:r>
            <a:r>
              <a:rPr lang="en-US" altLang="zh-CN" smtClean="0"/>
              <a:t/>
            </a:r>
            <a:br>
              <a:rPr lang="en-US" altLang="zh-CN" smtClean="0"/>
            </a:br>
            <a:r>
              <a:rPr lang="zh-CN" altLang="en-US" smtClean="0"/>
              <a:t>轨迹规划研究</a:t>
            </a:r>
            <a:endParaRPr lang="zh-cn" dirty="0"/>
          </a:p>
        </p:txBody>
      </p:sp>
      <p:pic>
        <p:nvPicPr>
          <p:cNvPr id="4" name="图片 3"/>
          <p:cNvPicPr>
            <a:picLocks noChangeAspect="1"/>
          </p:cNvPicPr>
          <p:nvPr/>
        </p:nvPicPr>
        <p:blipFill>
          <a:blip r:embed="rId3"/>
          <a:stretch>
            <a:fillRect/>
          </a:stretch>
        </p:blipFill>
        <p:spPr>
          <a:xfrm>
            <a:off x="4143845" y="609601"/>
            <a:ext cx="3898303" cy="1040642"/>
          </a:xfrm>
          <a:prstGeom prst="rect">
            <a:avLst/>
          </a:prstGeom>
        </p:spPr>
      </p:pic>
      <p:sp>
        <p:nvSpPr>
          <p:cNvPr id="5" name="TextBox 47"/>
          <p:cNvSpPr txBox="1">
            <a:spLocks noChangeArrowheads="1"/>
          </p:cNvSpPr>
          <p:nvPr/>
        </p:nvSpPr>
        <p:spPr bwMode="auto">
          <a:xfrm>
            <a:off x="724218" y="4302868"/>
            <a:ext cx="26679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spcBef>
                <a:spcPct val="0"/>
              </a:spcBef>
              <a:buFontTx/>
              <a:buNone/>
            </a:pPr>
            <a:r>
              <a:rPr lang="zh-CN" altLang="en-US" sz="2400" b="1">
                <a:solidFill>
                  <a:schemeClr val="tx1">
                    <a:lumMod val="95000"/>
                  </a:schemeClr>
                </a:solidFill>
                <a:latin typeface="微软雅黑" panose="020B0503020204020204" pitchFamily="34" charset="-122"/>
              </a:rPr>
              <a:t>答辩</a:t>
            </a:r>
            <a:r>
              <a:rPr lang="zh-CN" altLang="en-US" sz="2400" b="1" smtClean="0">
                <a:solidFill>
                  <a:schemeClr val="tx1">
                    <a:lumMod val="95000"/>
                  </a:schemeClr>
                </a:solidFill>
                <a:latin typeface="微软雅黑" panose="020B0503020204020204" pitchFamily="34" charset="-122"/>
              </a:rPr>
              <a:t>人：李佳骏</a:t>
            </a:r>
            <a:endParaRPr lang="en-US" altLang="zh-CN" sz="2400" b="1">
              <a:solidFill>
                <a:schemeClr val="tx1">
                  <a:lumMod val="95000"/>
                </a:schemeClr>
              </a:solidFill>
              <a:latin typeface="微软雅黑" panose="020B0503020204020204" pitchFamily="34" charset="-122"/>
            </a:endParaRPr>
          </a:p>
        </p:txBody>
      </p:sp>
      <p:sp>
        <p:nvSpPr>
          <p:cNvPr id="7" name="TextBox 47"/>
          <p:cNvSpPr txBox="1">
            <a:spLocks noChangeArrowheads="1"/>
          </p:cNvSpPr>
          <p:nvPr/>
        </p:nvSpPr>
        <p:spPr bwMode="auto">
          <a:xfrm>
            <a:off x="8562436" y="4335504"/>
            <a:ext cx="3275603"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spcBef>
                <a:spcPct val="0"/>
              </a:spcBef>
              <a:buFontTx/>
              <a:buNone/>
            </a:pPr>
            <a:r>
              <a:rPr lang="zh-CN" altLang="en-US" sz="2400" b="1" smtClean="0">
                <a:solidFill>
                  <a:schemeClr val="tx1">
                    <a:lumMod val="95000"/>
                  </a:schemeClr>
                </a:solidFill>
                <a:latin typeface="微软雅黑" panose="020B0503020204020204" pitchFamily="34" charset="-122"/>
              </a:rPr>
              <a:t>学号：</a:t>
            </a:r>
            <a:r>
              <a:rPr lang="en-US" altLang="zh-CN" sz="2400" b="1" smtClean="0">
                <a:solidFill>
                  <a:schemeClr val="tx1">
                    <a:lumMod val="95000"/>
                  </a:schemeClr>
                </a:solidFill>
                <a:latin typeface="微软雅黑" panose="020B0503020204020204" pitchFamily="34" charset="-122"/>
              </a:rPr>
              <a:t>S21051004</a:t>
            </a:r>
            <a:endParaRPr lang="en-US" altLang="zh-CN" sz="2400" b="1">
              <a:solidFill>
                <a:schemeClr val="tx1">
                  <a:lumMod val="95000"/>
                </a:schemeClr>
              </a:solidFill>
              <a:latin typeface="微软雅黑" panose="020B0503020204020204" pitchFamily="34" charset="-122"/>
            </a:endParaRPr>
          </a:p>
        </p:txBody>
      </p:sp>
      <p:sp>
        <p:nvSpPr>
          <p:cNvPr id="8" name="TextBox 47"/>
          <p:cNvSpPr txBox="1">
            <a:spLocks noChangeArrowheads="1"/>
          </p:cNvSpPr>
          <p:nvPr/>
        </p:nvSpPr>
        <p:spPr bwMode="auto">
          <a:xfrm>
            <a:off x="4442426" y="4302868"/>
            <a:ext cx="33011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spcBef>
                <a:spcPct val="0"/>
              </a:spcBef>
              <a:buFontTx/>
              <a:buNone/>
            </a:pPr>
            <a:r>
              <a:rPr lang="zh-CN" altLang="en-US" sz="2400" b="1" smtClean="0">
                <a:solidFill>
                  <a:schemeClr val="tx1">
                    <a:lumMod val="95000"/>
                  </a:schemeClr>
                </a:solidFill>
                <a:latin typeface="微软雅黑" panose="020B0503020204020204" pitchFamily="34" charset="-122"/>
              </a:rPr>
              <a:t>指导教师：冯  鑫</a:t>
            </a:r>
            <a:endParaRPr lang="en-US" altLang="zh-CN" sz="2400" b="1">
              <a:solidFill>
                <a:schemeClr val="tx1">
                  <a:lumMod val="95000"/>
                </a:schemeClr>
              </a:solidFill>
              <a:latin typeface="微软雅黑" panose="020B0503020204020204" pitchFamily="34" charset="-122"/>
            </a:endParaRP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142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rtlCol="0"/>
          <a:lstStyle/>
          <a:p>
            <a:pPr rtl="0"/>
            <a:r>
              <a:rPr lang="zh-cn"/>
              <a:t>添加幻灯片标题 - 4</a:t>
            </a:r>
          </a:p>
        </p:txBody>
      </p:sp>
      <p:sp>
        <p:nvSpPr>
          <p:cNvPr id="6" name="内容占位符 5"/>
          <p:cNvSpPr>
            <a:spLocks noGrp="1"/>
          </p:cNvSpPr>
          <p:nvPr>
            <p:ph idx="1"/>
          </p:nvPr>
        </p:nvSpPr>
        <p:spPr/>
        <p:txBody>
          <a:bodyPr rtlCol="0"/>
          <a:lstStyle/>
          <a:p>
            <a:pPr rtl="0"/>
            <a:endParaRPr lang="en-US"/>
          </a:p>
        </p:txBody>
      </p:sp>
      <p:sp>
        <p:nvSpPr>
          <p:cNvPr id="7" name="文本占位符 6"/>
          <p:cNvSpPr>
            <a:spLocks noGrp="1"/>
          </p:cNvSpPr>
          <p:nvPr>
            <p:ph type="body" sz="half" idx="2"/>
          </p:nvPr>
        </p:nvSpPr>
        <p:spPr/>
        <p:txBody>
          <a:bodyPr rtlCol="0"/>
          <a:lstStyle/>
          <a:p>
            <a:pPr rtl="0"/>
            <a:endParaRPr lang="en-US"/>
          </a:p>
        </p:txBody>
      </p:sp>
    </p:spTree>
    <p:extLst>
      <p:ext uri="{BB962C8B-B14F-4D97-AF65-F5344CB8AC3E}">
        <p14:creationId xmlns:p14="http://schemas.microsoft.com/office/powerpoint/2010/main" val="85866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t>添加幻灯片标题 - 5</a:t>
            </a:r>
          </a:p>
        </p:txBody>
      </p:sp>
      <p:sp>
        <p:nvSpPr>
          <p:cNvPr id="5" name="图片占位符 4" descr="为添加图像预留的空占位符。单击占位符，选择要添加的图像"/>
          <p:cNvSpPr>
            <a:spLocks noGrp="1"/>
          </p:cNvSpPr>
          <p:nvPr>
            <p:ph type="pic" idx="1"/>
          </p:nvPr>
        </p:nvSpPr>
        <p:spPr/>
      </p:sp>
      <p:sp>
        <p:nvSpPr>
          <p:cNvPr id="7" name="文本占位符 6"/>
          <p:cNvSpPr>
            <a:spLocks noGrp="1"/>
          </p:cNvSpPr>
          <p:nvPr>
            <p:ph type="body" sz="half" idx="2"/>
          </p:nvPr>
        </p:nvSpPr>
        <p:spPr/>
        <p:txBody>
          <a:bodyPr rtlCol="0"/>
          <a:lstStyle/>
          <a:p>
            <a:pPr rtl="0"/>
            <a:endParaRPr lang="en-US"/>
          </a:p>
        </p:txBody>
      </p:sp>
    </p:spTree>
    <p:extLst>
      <p:ext uri="{BB962C8B-B14F-4D97-AF65-F5344CB8AC3E}">
        <p14:creationId xmlns:p14="http://schemas.microsoft.com/office/powerpoint/2010/main" val="15854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smtClean="0"/>
              <a:t>目录  </a:t>
            </a:r>
            <a:r>
              <a:rPr lang="en-US" altLang="zh-CN" smtClean="0"/>
              <a:t>Contents</a:t>
            </a:r>
            <a:endParaRPr lang="zh-cn"/>
          </a:p>
        </p:txBody>
      </p:sp>
      <p:sp>
        <p:nvSpPr>
          <p:cNvPr id="5" name="矩形 4"/>
          <p:cNvSpPr/>
          <p:nvPr/>
        </p:nvSpPr>
        <p:spPr bwMode="auto">
          <a:xfrm>
            <a:off x="1414037" y="2323074"/>
            <a:ext cx="949816" cy="576064"/>
          </a:xfrm>
          <a:prstGeom prst="rect">
            <a:avLst/>
          </a:prstGeom>
          <a:solidFill>
            <a:schemeClr val="accent1">
              <a:lumMod val="20000"/>
              <a:lumOff val="80000"/>
            </a:schemeClr>
          </a:solidFill>
          <a:ln w="9525" cap="flat" cmpd="sng" algn="ctr">
            <a:solidFill>
              <a:srgbClr val="113E6A"/>
            </a:solidFill>
            <a:prstDash val="solid"/>
            <a:round/>
            <a:headEnd type="none" w="med" len="med"/>
            <a:tailEnd type="none" w="med" len="med"/>
          </a:ln>
          <a:effectLst/>
        </p:spPr>
        <p:txBody>
          <a:bodyPr anchor="ctr"/>
          <a:lstStyle/>
          <a:p>
            <a:pPr algn="ctr" eaLnBrk="1" hangingPunct="1">
              <a:buFont typeface="Arial" panose="020B0604020202020204" pitchFamily="34" charset="0"/>
              <a:buNone/>
              <a:defRPr/>
            </a:pPr>
            <a:r>
              <a:rPr lang="en-US" altLang="zh-CN" smtClean="0">
                <a:solidFill>
                  <a:schemeClr val="bg2"/>
                </a:solidFill>
              </a:rPr>
              <a:t>Part 1</a:t>
            </a:r>
            <a:endParaRPr lang="zh-CN" altLang="en-US">
              <a:solidFill>
                <a:schemeClr val="bg2"/>
              </a:solidFill>
            </a:endParaRPr>
          </a:p>
        </p:txBody>
      </p:sp>
      <p:sp>
        <p:nvSpPr>
          <p:cNvPr id="9" name="矩形 8"/>
          <p:cNvSpPr/>
          <p:nvPr/>
        </p:nvSpPr>
        <p:spPr bwMode="auto">
          <a:xfrm>
            <a:off x="1414037" y="3203938"/>
            <a:ext cx="949816" cy="576064"/>
          </a:xfrm>
          <a:prstGeom prst="rect">
            <a:avLst/>
          </a:prstGeom>
          <a:solidFill>
            <a:schemeClr val="accent1">
              <a:lumMod val="20000"/>
              <a:lumOff val="80000"/>
            </a:schemeClr>
          </a:solidFill>
          <a:ln w="9525" cap="flat" cmpd="sng" algn="ctr">
            <a:solidFill>
              <a:srgbClr val="113E6A"/>
            </a:solidFill>
            <a:prstDash val="solid"/>
            <a:round/>
            <a:headEnd type="none" w="med" len="med"/>
            <a:tailEnd type="none" w="med" len="med"/>
          </a:ln>
          <a:effectLst/>
        </p:spPr>
        <p:txBody>
          <a:bodyPr anchor="ctr"/>
          <a:lstStyle/>
          <a:p>
            <a:pPr algn="ctr" eaLnBrk="1" hangingPunct="1">
              <a:buFont typeface="Arial" panose="020B0604020202020204" pitchFamily="34" charset="0"/>
              <a:buNone/>
              <a:defRPr/>
            </a:pPr>
            <a:r>
              <a:rPr lang="en-US" altLang="zh-CN" smtClean="0">
                <a:solidFill>
                  <a:schemeClr val="bg2"/>
                </a:solidFill>
              </a:rPr>
              <a:t>Part 2</a:t>
            </a:r>
            <a:endParaRPr lang="zh-CN" altLang="en-US">
              <a:solidFill>
                <a:schemeClr val="bg2"/>
              </a:solidFill>
            </a:endParaRPr>
          </a:p>
        </p:txBody>
      </p:sp>
      <p:sp>
        <p:nvSpPr>
          <p:cNvPr id="10" name="矩形 9"/>
          <p:cNvSpPr/>
          <p:nvPr/>
        </p:nvSpPr>
        <p:spPr bwMode="auto">
          <a:xfrm>
            <a:off x="1414037" y="4201035"/>
            <a:ext cx="949816" cy="576064"/>
          </a:xfrm>
          <a:prstGeom prst="rect">
            <a:avLst/>
          </a:prstGeom>
          <a:solidFill>
            <a:schemeClr val="accent1">
              <a:lumMod val="20000"/>
              <a:lumOff val="80000"/>
            </a:schemeClr>
          </a:solidFill>
          <a:ln w="9525" cap="flat" cmpd="sng" algn="ctr">
            <a:solidFill>
              <a:srgbClr val="113E6A"/>
            </a:solidFill>
            <a:prstDash val="solid"/>
            <a:round/>
            <a:headEnd type="none" w="med" len="med"/>
            <a:tailEnd type="none" w="med" len="med"/>
          </a:ln>
          <a:effectLst/>
        </p:spPr>
        <p:txBody>
          <a:bodyPr anchor="ctr"/>
          <a:lstStyle/>
          <a:p>
            <a:pPr algn="ctr" eaLnBrk="1" hangingPunct="1">
              <a:buFont typeface="Arial" panose="020B0604020202020204" pitchFamily="34" charset="0"/>
              <a:buNone/>
              <a:defRPr/>
            </a:pPr>
            <a:r>
              <a:rPr lang="en-US" altLang="zh-CN" smtClean="0">
                <a:solidFill>
                  <a:schemeClr val="bg2"/>
                </a:solidFill>
              </a:rPr>
              <a:t>Part 3</a:t>
            </a:r>
            <a:endParaRPr lang="zh-CN" altLang="en-US">
              <a:solidFill>
                <a:schemeClr val="bg2"/>
              </a:solidFill>
            </a:endParaRPr>
          </a:p>
        </p:txBody>
      </p:sp>
      <p:sp>
        <p:nvSpPr>
          <p:cNvPr id="11" name="矩形 27"/>
          <p:cNvSpPr>
            <a:spLocks noChangeArrowheads="1"/>
          </p:cNvSpPr>
          <p:nvPr/>
        </p:nvSpPr>
        <p:spPr bwMode="auto">
          <a:xfrm>
            <a:off x="2363853" y="2322876"/>
            <a:ext cx="3938624" cy="576262"/>
          </a:xfrm>
          <a:prstGeom prst="rect">
            <a:avLst/>
          </a:prstGeom>
          <a:solidFill>
            <a:schemeClr val="accent6">
              <a:lumMod val="20000"/>
              <a:lumOff val="80000"/>
            </a:schemeClr>
          </a:solidFill>
          <a:ln w="9525" algn="ctr">
            <a:solidFill>
              <a:srgbClr val="113E6A"/>
            </a:solidFill>
            <a:round/>
          </a:ln>
        </p:spPr>
        <p:txBody>
          <a:bodyPr anchor="ct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bg2"/>
                </a:solidFill>
                <a:ea typeface="宋体" panose="02010600030101010101" pitchFamily="2" charset="-122"/>
              </a:rPr>
              <a:t>主要</a:t>
            </a:r>
            <a:r>
              <a:rPr lang="zh-CN" altLang="en-US" sz="1800">
                <a:solidFill>
                  <a:schemeClr val="bg2"/>
                </a:solidFill>
                <a:ea typeface="宋体" panose="02010600030101010101" pitchFamily="2" charset="-122"/>
              </a:rPr>
              <a:t>研究</a:t>
            </a:r>
            <a:r>
              <a:rPr lang="zh-CN" altLang="en-US" sz="1800" smtClean="0">
                <a:solidFill>
                  <a:schemeClr val="bg2"/>
                </a:solidFill>
                <a:ea typeface="宋体" panose="02010600030101010101" pitchFamily="2" charset="-122"/>
              </a:rPr>
              <a:t>内容及目标函数</a:t>
            </a:r>
            <a:endParaRPr lang="zh-CN" altLang="en-US" sz="1800">
              <a:solidFill>
                <a:schemeClr val="bg2"/>
              </a:solidFill>
              <a:ea typeface="宋体" panose="02010600030101010101" pitchFamily="2" charset="-122"/>
            </a:endParaRPr>
          </a:p>
        </p:txBody>
      </p:sp>
      <p:sp>
        <p:nvSpPr>
          <p:cNvPr id="12" name="矩形 27"/>
          <p:cNvSpPr>
            <a:spLocks noChangeArrowheads="1"/>
          </p:cNvSpPr>
          <p:nvPr/>
        </p:nvSpPr>
        <p:spPr bwMode="auto">
          <a:xfrm>
            <a:off x="2363853" y="3203839"/>
            <a:ext cx="3938624" cy="576262"/>
          </a:xfrm>
          <a:prstGeom prst="rect">
            <a:avLst/>
          </a:prstGeom>
          <a:solidFill>
            <a:schemeClr val="accent6">
              <a:lumMod val="20000"/>
              <a:lumOff val="80000"/>
            </a:schemeClr>
          </a:solidFill>
          <a:ln w="9525" algn="ctr">
            <a:solidFill>
              <a:srgbClr val="113E6A"/>
            </a:solidFill>
            <a:round/>
          </a:ln>
        </p:spPr>
        <p:txBody>
          <a:bodyPr anchor="ct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smtClean="0">
                <a:solidFill>
                  <a:schemeClr val="bg2"/>
                </a:solidFill>
                <a:ea typeface="宋体" panose="02010600030101010101" pitchFamily="2" charset="-122"/>
              </a:rPr>
              <a:t>优化目标及相应公式</a:t>
            </a:r>
            <a:endParaRPr lang="zh-CN" altLang="en-US" sz="1800">
              <a:solidFill>
                <a:schemeClr val="bg2"/>
              </a:solidFill>
              <a:ea typeface="宋体" panose="02010600030101010101" pitchFamily="2" charset="-122"/>
            </a:endParaRPr>
          </a:p>
        </p:txBody>
      </p:sp>
      <p:sp>
        <p:nvSpPr>
          <p:cNvPr id="15" name="矩形 27"/>
          <p:cNvSpPr>
            <a:spLocks noChangeArrowheads="1"/>
          </p:cNvSpPr>
          <p:nvPr/>
        </p:nvSpPr>
        <p:spPr bwMode="auto">
          <a:xfrm>
            <a:off x="2363853" y="4201035"/>
            <a:ext cx="3938624" cy="576262"/>
          </a:xfrm>
          <a:prstGeom prst="rect">
            <a:avLst/>
          </a:prstGeom>
          <a:solidFill>
            <a:schemeClr val="accent6">
              <a:lumMod val="20000"/>
              <a:lumOff val="80000"/>
            </a:schemeClr>
          </a:solidFill>
          <a:ln w="9525" algn="ctr">
            <a:solidFill>
              <a:srgbClr val="113E6A"/>
            </a:solidFill>
            <a:rou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smtClean="0"/>
              <a:t>Part1</a:t>
            </a:r>
            <a:r>
              <a:rPr lang="zh-CN" altLang="en-US" smtClean="0"/>
              <a:t>、主要研究内容及目标函数</a:t>
            </a:r>
            <a:endParaRPr lang="zh-cn"/>
          </a:p>
        </p:txBody>
      </p:sp>
      <p:sp>
        <p:nvSpPr>
          <p:cNvPr id="3" name="内容占位符 2"/>
          <p:cNvSpPr>
            <a:spLocks noGrp="1"/>
          </p:cNvSpPr>
          <p:nvPr>
            <p:ph idx="1"/>
          </p:nvPr>
        </p:nvSpPr>
        <p:spPr/>
        <p:txBody>
          <a:bodyPr/>
          <a:lstStyle/>
          <a:p>
            <a:pPr>
              <a:lnSpc>
                <a:spcPct val="125000"/>
              </a:lnSpc>
            </a:pPr>
            <a:r>
              <a:rPr lang="en-US" altLang="zh-CN" smtClean="0"/>
              <a:t>1</a:t>
            </a:r>
            <a:r>
              <a:rPr lang="zh-CN" altLang="en-US" smtClean="0"/>
              <a:t>、在多无人机协同数据采集的场景下，针对数据采集需要较高的效率以及对采集成本的优化这一个整体要求，本文将以最大化传输速率和最小化无人机消耗为目标进行研究。</a:t>
            </a:r>
            <a:endParaRPr lang="en-US" altLang="zh-CN" smtClean="0"/>
          </a:p>
          <a:p>
            <a:pPr>
              <a:lnSpc>
                <a:spcPct val="125000"/>
              </a:lnSpc>
            </a:pPr>
            <a:r>
              <a:rPr lang="en-US" altLang="zh-CN" smtClean="0"/>
              <a:t>2</a:t>
            </a:r>
            <a:r>
              <a:rPr lang="zh-CN" altLang="en-US" smtClean="0"/>
              <a:t>、经理论研究，粒子群算法容易陷入局部最优解，因此根据实际应用场景选择多目标粒子群算法并进行改进。</a:t>
            </a:r>
            <a:endParaRPr lang="en-US" altLang="zh-CN" smtClean="0"/>
          </a:p>
          <a:p>
            <a:pPr>
              <a:lnSpc>
                <a:spcPct val="125000"/>
              </a:lnSpc>
            </a:pPr>
            <a:r>
              <a:rPr lang="en-US" altLang="zh-CN" smtClean="0"/>
              <a:t>3</a:t>
            </a:r>
            <a:r>
              <a:rPr lang="zh-CN" altLang="en-US" smtClean="0"/>
              <a:t>、设计算法，通过迭代方式求出能够满足最大化数据传输速率和最小化能耗的最优解。</a:t>
            </a:r>
            <a:endParaRPr lang="en-US" altLang="zh-CN"/>
          </a:p>
        </p:txBody>
      </p:sp>
    </p:spTree>
    <p:extLst>
      <p:ext uri="{BB962C8B-B14F-4D97-AF65-F5344CB8AC3E}">
        <p14:creationId xmlns:p14="http://schemas.microsoft.com/office/powerpoint/2010/main" val="75661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目标函数</a:t>
            </a:r>
            <a:endParaRPr lang="en-US" dirty="0"/>
          </a:p>
        </p:txBody>
      </p:sp>
      <p:sp>
        <p:nvSpPr>
          <p:cNvPr id="3" name="内容占位符 2"/>
          <p:cNvSpPr>
            <a:spLocks noGrp="1"/>
          </p:cNvSpPr>
          <p:nvPr>
            <p:ph sz="half" idx="1"/>
          </p:nvPr>
        </p:nvSpPr>
        <p:spPr/>
        <p:txBody>
          <a:bodyPr rtlCol="0"/>
          <a:lstStyle/>
          <a:p>
            <a:pPr marL="45720" indent="0" rtl="0">
              <a:buNone/>
            </a:pPr>
            <a:r>
              <a:rPr lang="en-US" smtClean="0"/>
              <a:t>1</a:t>
            </a:r>
            <a:r>
              <a:rPr lang="en-US" smtClean="0"/>
              <a:t>.1</a:t>
            </a:r>
            <a:r>
              <a:rPr lang="zh-CN" altLang="en-US" smtClean="0"/>
              <a:t>提出问题相关公式</a:t>
            </a:r>
            <a:endParaRPr lang="en-US" altLang="zh-CN" smtClean="0"/>
          </a:p>
          <a:p>
            <a:pPr marL="45720" indent="0" rtl="0">
              <a:buNone/>
            </a:pPr>
            <a:endParaRPr lang="en-US" dirty="0"/>
          </a:p>
        </p:txBody>
      </p:sp>
      <p:sp>
        <p:nvSpPr>
          <p:cNvPr id="6" name="任意多边形 15"/>
          <p:cNvSpPr/>
          <p:nvPr/>
        </p:nvSpPr>
        <p:spPr bwMode="auto">
          <a:xfrm>
            <a:off x="1864597" y="2328885"/>
            <a:ext cx="496265" cy="483870"/>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chemeClr val="accent6">
              <a:lumMod val="40000"/>
              <a:lumOff val="60000"/>
            </a:schemeClr>
          </a:solid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7" name="任意多边形 15"/>
          <p:cNvSpPr/>
          <p:nvPr/>
        </p:nvSpPr>
        <p:spPr bwMode="auto">
          <a:xfrm>
            <a:off x="1864597" y="3061053"/>
            <a:ext cx="496265" cy="483870"/>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chemeClr val="accent6">
              <a:lumMod val="40000"/>
              <a:lumOff val="60000"/>
            </a:schemeClr>
          </a:solid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8" name="任意多边形 15"/>
          <p:cNvSpPr/>
          <p:nvPr/>
        </p:nvSpPr>
        <p:spPr bwMode="auto">
          <a:xfrm>
            <a:off x="1864597" y="3791001"/>
            <a:ext cx="496265" cy="483870"/>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chemeClr val="accent6">
              <a:lumMod val="40000"/>
              <a:lumOff val="60000"/>
            </a:schemeClr>
          </a:solid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0" name="任意多边形 15"/>
          <p:cNvSpPr/>
          <p:nvPr/>
        </p:nvSpPr>
        <p:spPr bwMode="auto">
          <a:xfrm>
            <a:off x="1864597" y="4525389"/>
            <a:ext cx="496265" cy="483870"/>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chemeClr val="accent6">
              <a:lumMod val="40000"/>
              <a:lumOff val="60000"/>
            </a:schemeClr>
          </a:solid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1" name="任意多边形 15"/>
          <p:cNvSpPr/>
          <p:nvPr/>
        </p:nvSpPr>
        <p:spPr bwMode="auto">
          <a:xfrm>
            <a:off x="1864598" y="5255337"/>
            <a:ext cx="496265" cy="483870"/>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chemeClr val="accent6">
              <a:lumMod val="40000"/>
              <a:lumOff val="60000"/>
            </a:schemeClr>
          </a:solid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2" name="TextBox 1210"/>
          <p:cNvSpPr/>
          <p:nvPr/>
        </p:nvSpPr>
        <p:spPr>
          <a:xfrm>
            <a:off x="2112729" y="2319562"/>
            <a:ext cx="3610604"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indent="330200">
              <a:lnSpc>
                <a:spcPct val="150000"/>
              </a:lnSpc>
            </a:pPr>
            <a:r>
              <a:rPr lang="zh-CN" altLang="en-US" sz="1600" kern="100" spc="75" smtClean="0">
                <a:solidFill>
                  <a:schemeClr val="accent1"/>
                </a:solidFill>
                <a:effectLst/>
                <a:latin typeface="+mn-ea"/>
                <a:ea typeface="+mn-ea"/>
                <a:cs typeface="Arial" panose="020B0604020202020204" pitchFamily="34" charset="0"/>
              </a:rPr>
              <a:t>第</a:t>
            </a:r>
            <a:r>
              <a:rPr lang="en-US" altLang="zh-CN" sz="1600" kern="100" spc="75" smtClean="0">
                <a:solidFill>
                  <a:schemeClr val="accent1"/>
                </a:solidFill>
                <a:effectLst/>
                <a:latin typeface="+mn-ea"/>
                <a:ea typeface="+mn-ea"/>
                <a:cs typeface="Arial" panose="020B0604020202020204" pitchFamily="34" charset="0"/>
              </a:rPr>
              <a:t>j</a:t>
            </a:r>
            <a:r>
              <a:rPr lang="zh-CN" altLang="en-US" sz="1600" kern="100" spc="75" smtClean="0">
                <a:solidFill>
                  <a:schemeClr val="accent1"/>
                </a:solidFill>
                <a:effectLst/>
                <a:latin typeface="+mn-ea"/>
                <a:ea typeface="+mn-ea"/>
                <a:cs typeface="Arial" panose="020B0604020202020204" pitchFamily="34" charset="0"/>
              </a:rPr>
              <a:t>个传感器到第</a:t>
            </a:r>
            <a:r>
              <a:rPr lang="en-US" altLang="zh-CN" sz="1600" kern="100" spc="75" smtClean="0">
                <a:solidFill>
                  <a:schemeClr val="accent1"/>
                </a:solidFill>
                <a:latin typeface="+mn-ea"/>
                <a:cs typeface="Arial" panose="020B0604020202020204" pitchFamily="34" charset="0"/>
              </a:rPr>
              <a:t>i</a:t>
            </a:r>
            <a:r>
              <a:rPr lang="zh-CN" altLang="en-US" sz="1600" kern="100" spc="75" smtClean="0">
                <a:solidFill>
                  <a:schemeClr val="accent1"/>
                </a:solidFill>
                <a:latin typeface="+mn-ea"/>
                <a:cs typeface="Arial" panose="020B0604020202020204" pitchFamily="34" charset="0"/>
              </a:rPr>
              <a:t>个</a:t>
            </a:r>
            <a:r>
              <a:rPr lang="en-US" altLang="zh-CN" sz="1600" kern="100" spc="75" smtClean="0">
                <a:solidFill>
                  <a:schemeClr val="accent1"/>
                </a:solidFill>
                <a:latin typeface="+mn-ea"/>
                <a:cs typeface="Arial" panose="020B0604020202020204" pitchFamily="34" charset="0"/>
              </a:rPr>
              <a:t>UAV</a:t>
            </a:r>
            <a:r>
              <a:rPr lang="zh-CN" altLang="en-US" sz="1600" kern="100" spc="75" smtClean="0">
                <a:solidFill>
                  <a:schemeClr val="accent1"/>
                </a:solidFill>
                <a:latin typeface="+mn-ea"/>
                <a:cs typeface="Arial" panose="020B0604020202020204" pitchFamily="34" charset="0"/>
              </a:rPr>
              <a:t>的距离：</a:t>
            </a:r>
            <a:endParaRPr lang="zh-CN" altLang="zh-CN" sz="1600" kern="100" dirty="0">
              <a:solidFill>
                <a:schemeClr val="accent1"/>
              </a:solidFill>
              <a:effectLst/>
              <a:latin typeface="+mn-ea"/>
              <a:ea typeface="+mn-ea"/>
              <a:cs typeface="等线" panose="02010600030101010101" pitchFamily="2" charset="-122"/>
            </a:endParaRPr>
          </a:p>
        </p:txBody>
      </p:sp>
      <p:sp>
        <p:nvSpPr>
          <p:cNvPr id="13" name="TextBox 1210"/>
          <p:cNvSpPr/>
          <p:nvPr/>
        </p:nvSpPr>
        <p:spPr>
          <a:xfrm>
            <a:off x="2112729" y="3020442"/>
            <a:ext cx="3937616"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indent="330200">
              <a:lnSpc>
                <a:spcPct val="150000"/>
              </a:lnSpc>
            </a:pPr>
            <a:r>
              <a:rPr lang="zh-CN" altLang="en-US" sz="1600" kern="100" spc="75" smtClean="0">
                <a:solidFill>
                  <a:schemeClr val="accent1"/>
                </a:solidFill>
                <a:effectLst/>
                <a:latin typeface="+mn-ea"/>
                <a:ea typeface="+mn-ea"/>
                <a:cs typeface="Arial" panose="020B0604020202020204" pitchFamily="34" charset="0"/>
              </a:rPr>
              <a:t>传感器到</a:t>
            </a:r>
            <a:r>
              <a:rPr lang="en-US" altLang="zh-CN" sz="1600" kern="100" spc="75" smtClean="0">
                <a:solidFill>
                  <a:schemeClr val="accent1"/>
                </a:solidFill>
                <a:effectLst/>
                <a:latin typeface="+mn-ea"/>
                <a:ea typeface="+mn-ea"/>
                <a:cs typeface="Arial" panose="020B0604020202020204" pitchFamily="34" charset="0"/>
              </a:rPr>
              <a:t>UAV</a:t>
            </a:r>
            <a:r>
              <a:rPr lang="zh-CN" altLang="en-US" sz="1600" kern="100" spc="75" smtClean="0">
                <a:solidFill>
                  <a:schemeClr val="accent1"/>
                </a:solidFill>
                <a:effectLst/>
                <a:latin typeface="+mn-ea"/>
                <a:ea typeface="+mn-ea"/>
                <a:cs typeface="Arial" panose="020B0604020202020204" pitchFamily="34" charset="0"/>
              </a:rPr>
              <a:t>的</a:t>
            </a:r>
            <a:r>
              <a:rPr lang="en-US" altLang="zh-CN" sz="1600" kern="100" spc="75" smtClean="0">
                <a:solidFill>
                  <a:schemeClr val="accent1"/>
                </a:solidFill>
                <a:effectLst/>
                <a:latin typeface="+mn-ea"/>
                <a:ea typeface="+mn-ea"/>
                <a:cs typeface="Arial" panose="020B0604020202020204" pitchFamily="34" charset="0"/>
              </a:rPr>
              <a:t>LoS</a:t>
            </a:r>
            <a:r>
              <a:rPr lang="zh-CN" altLang="en-US" sz="1600" kern="100" spc="75" smtClean="0">
                <a:solidFill>
                  <a:schemeClr val="accent1"/>
                </a:solidFill>
                <a:latin typeface="+mn-ea"/>
                <a:cs typeface="Arial" panose="020B0604020202020204" pitchFamily="34" charset="0"/>
              </a:rPr>
              <a:t>的链路存在概率：</a:t>
            </a:r>
            <a:endParaRPr lang="zh-CN" altLang="zh-CN" sz="1600" kern="100" dirty="0">
              <a:solidFill>
                <a:schemeClr val="accent1"/>
              </a:solidFill>
              <a:effectLst/>
              <a:latin typeface="+mn-ea"/>
              <a:ea typeface="+mn-ea"/>
              <a:cs typeface="等线" panose="02010600030101010101" pitchFamily="2" charset="-122"/>
            </a:endParaRPr>
          </a:p>
        </p:txBody>
      </p:sp>
      <p:sp>
        <p:nvSpPr>
          <p:cNvPr id="14" name="TextBox 1210"/>
          <p:cNvSpPr/>
          <p:nvPr/>
        </p:nvSpPr>
        <p:spPr>
          <a:xfrm>
            <a:off x="2112729" y="3793903"/>
            <a:ext cx="3610604"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indent="330200">
              <a:lnSpc>
                <a:spcPct val="150000"/>
              </a:lnSpc>
            </a:pPr>
            <a:r>
              <a:rPr lang="zh-CN" altLang="en-US" sz="1600" kern="100" spc="75" smtClean="0">
                <a:solidFill>
                  <a:schemeClr val="accent1"/>
                </a:solidFill>
                <a:effectLst/>
                <a:latin typeface="+mn-ea"/>
                <a:ea typeface="+mn-ea"/>
                <a:cs typeface="Arial" panose="020B0604020202020204" pitchFamily="34" charset="0"/>
              </a:rPr>
              <a:t>第</a:t>
            </a:r>
            <a:r>
              <a:rPr lang="en-US" altLang="zh-CN" sz="1600" kern="100" spc="75" smtClean="0">
                <a:solidFill>
                  <a:schemeClr val="accent1"/>
                </a:solidFill>
                <a:effectLst/>
                <a:latin typeface="+mn-ea"/>
                <a:ea typeface="+mn-ea"/>
                <a:cs typeface="Arial" panose="020B0604020202020204" pitchFamily="34" charset="0"/>
              </a:rPr>
              <a:t>j</a:t>
            </a:r>
            <a:r>
              <a:rPr lang="zh-CN" altLang="en-US" sz="1600" kern="100" spc="75" smtClean="0">
                <a:solidFill>
                  <a:schemeClr val="accent1"/>
                </a:solidFill>
                <a:effectLst/>
                <a:latin typeface="+mn-ea"/>
                <a:ea typeface="+mn-ea"/>
                <a:cs typeface="Arial" panose="020B0604020202020204" pitchFamily="34" charset="0"/>
              </a:rPr>
              <a:t>个传感器到第</a:t>
            </a:r>
            <a:r>
              <a:rPr lang="en-US" altLang="zh-CN" sz="1600" kern="100" spc="75" smtClean="0">
                <a:solidFill>
                  <a:schemeClr val="accent1"/>
                </a:solidFill>
                <a:latin typeface="+mn-ea"/>
                <a:cs typeface="Arial" panose="020B0604020202020204" pitchFamily="34" charset="0"/>
              </a:rPr>
              <a:t>i</a:t>
            </a:r>
            <a:r>
              <a:rPr lang="zh-CN" altLang="en-US" sz="1600" kern="100" spc="75" smtClean="0">
                <a:solidFill>
                  <a:schemeClr val="accent1"/>
                </a:solidFill>
                <a:latin typeface="+mn-ea"/>
                <a:cs typeface="Arial" panose="020B0604020202020204" pitchFamily="34" charset="0"/>
              </a:rPr>
              <a:t>个</a:t>
            </a:r>
            <a:r>
              <a:rPr lang="en-US" altLang="zh-CN" sz="1600" kern="100" spc="75" smtClean="0">
                <a:solidFill>
                  <a:schemeClr val="accent1"/>
                </a:solidFill>
                <a:latin typeface="+mn-ea"/>
                <a:cs typeface="Arial" panose="020B0604020202020204" pitchFamily="34" charset="0"/>
              </a:rPr>
              <a:t>UAV</a:t>
            </a:r>
            <a:r>
              <a:rPr lang="zh-CN" altLang="en-US" sz="1600" kern="100" spc="75" smtClean="0">
                <a:solidFill>
                  <a:schemeClr val="accent1"/>
                </a:solidFill>
                <a:latin typeface="+mn-ea"/>
                <a:cs typeface="Arial" panose="020B0604020202020204" pitchFamily="34" charset="0"/>
              </a:rPr>
              <a:t>的仰角：</a:t>
            </a:r>
            <a:endParaRPr lang="zh-CN" altLang="zh-CN" sz="1600" kern="100" dirty="0">
              <a:solidFill>
                <a:schemeClr val="accent1"/>
              </a:solidFill>
              <a:effectLst/>
              <a:latin typeface="+mn-ea"/>
              <a:ea typeface="+mn-ea"/>
              <a:cs typeface="等线" panose="02010600030101010101" pitchFamily="2" charset="-122"/>
            </a:endParaRPr>
          </a:p>
        </p:txBody>
      </p:sp>
      <p:sp>
        <p:nvSpPr>
          <p:cNvPr id="15" name="TextBox 1210"/>
          <p:cNvSpPr/>
          <p:nvPr/>
        </p:nvSpPr>
        <p:spPr>
          <a:xfrm>
            <a:off x="2112729" y="4558153"/>
            <a:ext cx="2956579"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indent="330200">
              <a:lnSpc>
                <a:spcPct val="150000"/>
              </a:lnSpc>
            </a:pPr>
            <a:r>
              <a:rPr lang="zh-CN" altLang="en-US" sz="1600" kern="100" spc="75" smtClean="0">
                <a:solidFill>
                  <a:schemeClr val="accent1"/>
                </a:solidFill>
                <a:effectLst/>
                <a:latin typeface="+mn-ea"/>
                <a:ea typeface="+mn-ea"/>
                <a:cs typeface="Arial" panose="020B0604020202020204" pitchFamily="34" charset="0"/>
              </a:rPr>
              <a:t>传感器到</a:t>
            </a:r>
            <a:r>
              <a:rPr lang="en-US" altLang="zh-CN" sz="1600" kern="100" spc="75" smtClean="0">
                <a:solidFill>
                  <a:schemeClr val="accent1"/>
                </a:solidFill>
                <a:latin typeface="+mn-ea"/>
                <a:cs typeface="Arial" panose="020B0604020202020204" pitchFamily="34" charset="0"/>
              </a:rPr>
              <a:t>UAV</a:t>
            </a:r>
            <a:r>
              <a:rPr lang="zh-CN" altLang="en-US" sz="1600" kern="100" spc="75" smtClean="0">
                <a:solidFill>
                  <a:schemeClr val="accent1"/>
                </a:solidFill>
                <a:latin typeface="+mn-ea"/>
                <a:cs typeface="Arial" panose="020B0604020202020204" pitchFamily="34" charset="0"/>
              </a:rPr>
              <a:t>的路径损耗：</a:t>
            </a:r>
            <a:endParaRPr lang="zh-CN" altLang="zh-CN" sz="1600" kern="100" dirty="0">
              <a:solidFill>
                <a:schemeClr val="accent1"/>
              </a:solidFill>
              <a:effectLst/>
              <a:latin typeface="+mn-ea"/>
              <a:ea typeface="+mn-ea"/>
              <a:cs typeface="等线" panose="02010600030101010101" pitchFamily="2" charset="-122"/>
            </a:endParaRPr>
          </a:p>
        </p:txBody>
      </p:sp>
      <p:sp>
        <p:nvSpPr>
          <p:cNvPr id="16" name="TextBox 1210"/>
          <p:cNvSpPr/>
          <p:nvPr/>
        </p:nvSpPr>
        <p:spPr>
          <a:xfrm>
            <a:off x="2112729" y="5255337"/>
            <a:ext cx="4040209"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indent="330200">
              <a:lnSpc>
                <a:spcPct val="150000"/>
              </a:lnSpc>
            </a:pPr>
            <a:r>
              <a:rPr lang="zh-CN" altLang="en-US" sz="1600" kern="100" spc="75" smtClean="0">
                <a:solidFill>
                  <a:schemeClr val="accent1"/>
                </a:solidFill>
                <a:effectLst/>
                <a:latin typeface="+mn-ea"/>
                <a:ea typeface="+mn-ea"/>
                <a:cs typeface="Arial" panose="020B0604020202020204" pitchFamily="34" charset="0"/>
              </a:rPr>
              <a:t>第</a:t>
            </a:r>
            <a:r>
              <a:rPr lang="en-US" altLang="zh-CN" sz="1600" kern="100" spc="75" smtClean="0">
                <a:solidFill>
                  <a:schemeClr val="accent1"/>
                </a:solidFill>
                <a:effectLst/>
                <a:latin typeface="+mn-ea"/>
                <a:ea typeface="+mn-ea"/>
                <a:cs typeface="Arial" panose="020B0604020202020204" pitchFamily="34" charset="0"/>
              </a:rPr>
              <a:t>j</a:t>
            </a:r>
            <a:r>
              <a:rPr lang="zh-CN" altLang="en-US" sz="1600" kern="100" spc="75" smtClean="0">
                <a:solidFill>
                  <a:schemeClr val="accent1"/>
                </a:solidFill>
                <a:effectLst/>
                <a:latin typeface="+mn-ea"/>
                <a:ea typeface="+mn-ea"/>
                <a:cs typeface="Arial" panose="020B0604020202020204" pitchFamily="34" charset="0"/>
              </a:rPr>
              <a:t>个传感器到第</a:t>
            </a:r>
            <a:r>
              <a:rPr lang="en-US" altLang="zh-CN" sz="1600" kern="100" spc="75" smtClean="0">
                <a:solidFill>
                  <a:schemeClr val="accent1"/>
                </a:solidFill>
                <a:latin typeface="+mn-ea"/>
                <a:cs typeface="Arial" panose="020B0604020202020204" pitchFamily="34" charset="0"/>
              </a:rPr>
              <a:t>i</a:t>
            </a:r>
            <a:r>
              <a:rPr lang="zh-CN" altLang="en-US" sz="1600" kern="100" spc="75" smtClean="0">
                <a:solidFill>
                  <a:schemeClr val="accent1"/>
                </a:solidFill>
                <a:latin typeface="+mn-ea"/>
                <a:cs typeface="Arial" panose="020B0604020202020204" pitchFamily="34" charset="0"/>
              </a:rPr>
              <a:t>个</a:t>
            </a:r>
            <a:r>
              <a:rPr lang="en-US" altLang="zh-CN" sz="1600" kern="100" spc="75" smtClean="0">
                <a:solidFill>
                  <a:schemeClr val="accent1"/>
                </a:solidFill>
                <a:latin typeface="+mn-ea"/>
                <a:cs typeface="Arial" panose="020B0604020202020204" pitchFamily="34" charset="0"/>
              </a:rPr>
              <a:t>UAV</a:t>
            </a:r>
            <a:r>
              <a:rPr lang="zh-CN" altLang="en-US" sz="1600" kern="100" spc="75" smtClean="0">
                <a:solidFill>
                  <a:schemeClr val="accent1"/>
                </a:solidFill>
                <a:latin typeface="+mn-ea"/>
                <a:cs typeface="Arial" panose="020B0604020202020204" pitchFamily="34" charset="0"/>
              </a:rPr>
              <a:t>的传输速率：</a:t>
            </a:r>
            <a:endParaRPr lang="zh-CN" altLang="zh-CN" sz="1600" kern="100" dirty="0">
              <a:solidFill>
                <a:schemeClr val="accent1"/>
              </a:solidFill>
              <a:effectLst/>
              <a:latin typeface="+mn-ea"/>
              <a:ea typeface="+mn-ea"/>
              <a:cs typeface="等线" panose="02010600030101010101" pitchFamily="2" charset="-122"/>
            </a:endParaRPr>
          </a:p>
        </p:txBody>
      </p:sp>
      <p:pic>
        <p:nvPicPr>
          <p:cNvPr id="17" name="图片 16"/>
          <p:cNvPicPr>
            <a:picLocks noChangeAspect="1"/>
          </p:cNvPicPr>
          <p:nvPr/>
        </p:nvPicPr>
        <p:blipFill>
          <a:blip r:embed="rId3"/>
          <a:stretch>
            <a:fillRect/>
          </a:stretch>
        </p:blipFill>
        <p:spPr>
          <a:xfrm>
            <a:off x="6096000" y="2285379"/>
            <a:ext cx="4079719" cy="570882"/>
          </a:xfrm>
          <a:prstGeom prst="rect">
            <a:avLst/>
          </a:prstGeom>
        </p:spPr>
      </p:pic>
      <p:pic>
        <p:nvPicPr>
          <p:cNvPr id="19" name="图片 18"/>
          <p:cNvPicPr>
            <a:picLocks noChangeAspect="1"/>
          </p:cNvPicPr>
          <p:nvPr/>
        </p:nvPicPr>
        <p:blipFill>
          <a:blip r:embed="rId4"/>
          <a:stretch>
            <a:fillRect/>
          </a:stretch>
        </p:blipFill>
        <p:spPr>
          <a:xfrm>
            <a:off x="6096000" y="3040747"/>
            <a:ext cx="2443858" cy="524481"/>
          </a:xfrm>
          <a:prstGeom prst="rect">
            <a:avLst/>
          </a:prstGeom>
        </p:spPr>
      </p:pic>
      <p:pic>
        <p:nvPicPr>
          <p:cNvPr id="20" name="图片 19"/>
          <p:cNvPicPr>
            <a:picLocks noChangeAspect="1"/>
          </p:cNvPicPr>
          <p:nvPr/>
        </p:nvPicPr>
        <p:blipFill>
          <a:blip r:embed="rId5"/>
          <a:stretch>
            <a:fillRect/>
          </a:stretch>
        </p:blipFill>
        <p:spPr>
          <a:xfrm>
            <a:off x="6096000" y="3702060"/>
            <a:ext cx="3487372" cy="795599"/>
          </a:xfrm>
          <a:prstGeom prst="rect">
            <a:avLst/>
          </a:prstGeom>
        </p:spPr>
      </p:pic>
      <p:pic>
        <p:nvPicPr>
          <p:cNvPr id="21" name="图片 20"/>
          <p:cNvPicPr>
            <a:picLocks noChangeAspect="1"/>
          </p:cNvPicPr>
          <p:nvPr/>
        </p:nvPicPr>
        <p:blipFill>
          <a:blip r:embed="rId6"/>
          <a:stretch>
            <a:fillRect/>
          </a:stretch>
        </p:blipFill>
        <p:spPr>
          <a:xfrm>
            <a:off x="6096000" y="4558153"/>
            <a:ext cx="4856241" cy="494738"/>
          </a:xfrm>
          <a:prstGeom prst="rect">
            <a:avLst/>
          </a:prstGeom>
        </p:spPr>
      </p:pic>
      <p:pic>
        <p:nvPicPr>
          <p:cNvPr id="22" name="图片 21"/>
          <p:cNvPicPr>
            <a:picLocks noChangeAspect="1"/>
          </p:cNvPicPr>
          <p:nvPr/>
        </p:nvPicPr>
        <p:blipFill>
          <a:blip r:embed="rId7"/>
          <a:stretch>
            <a:fillRect/>
          </a:stretch>
        </p:blipFill>
        <p:spPr>
          <a:xfrm>
            <a:off x="6096000" y="5218734"/>
            <a:ext cx="2663092" cy="557075"/>
          </a:xfrm>
          <a:prstGeom prst="rect">
            <a:avLst/>
          </a:prstGeom>
        </p:spPr>
      </p:pic>
    </p:spTree>
    <p:extLst>
      <p:ext uri="{BB962C8B-B14F-4D97-AF65-F5344CB8AC3E}">
        <p14:creationId xmlns:p14="http://schemas.microsoft.com/office/powerpoint/2010/main" val="140932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normAutofit/>
          </a:bodyPr>
          <a:lstStyle/>
          <a:p>
            <a:pPr rtl="0"/>
            <a:r>
              <a:rPr lang="en-US" altLang="zh-CN" sz="2000" smtClean="0"/>
              <a:t>1.2</a:t>
            </a:r>
            <a:r>
              <a:rPr lang="zh-CN" altLang="en-US" sz="2000" smtClean="0"/>
              <a:t>能耗函数</a:t>
            </a:r>
            <a:endParaRPr lang="zh-cn" sz="2000"/>
          </a:p>
        </p:txBody>
      </p:sp>
      <p:graphicFrame>
        <p:nvGraphicFramePr>
          <p:cNvPr id="3" name="内容占位符 2" descr="垂直重点列表显示垂直排列的 3 个组，且每组下有项目要点对任务进行描述"/>
          <p:cNvGraphicFramePr>
            <a:graphicFrameLocks noGrp="1"/>
          </p:cNvGraphicFramePr>
          <p:nvPr>
            <p:ph idx="1"/>
            <p:extLst>
              <p:ext uri="{D42A27DB-BD31-4B8C-83A1-F6EECF244321}">
                <p14:modId xmlns:p14="http://schemas.microsoft.com/office/powerpoint/2010/main" val="3204815040"/>
              </p:ext>
            </p:extLst>
          </p:nvPr>
        </p:nvGraphicFramePr>
        <p:xfrm>
          <a:off x="1341438" y="1901824"/>
          <a:ext cx="8431827" cy="4361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图片 1"/>
          <p:cNvPicPr>
            <a:picLocks noChangeAspect="1"/>
          </p:cNvPicPr>
          <p:nvPr/>
        </p:nvPicPr>
        <p:blipFill>
          <a:blip r:embed="rId8"/>
          <a:stretch>
            <a:fillRect/>
          </a:stretch>
        </p:blipFill>
        <p:spPr>
          <a:xfrm>
            <a:off x="3323304" y="2749983"/>
            <a:ext cx="4139380" cy="1152914"/>
          </a:xfrm>
          <a:prstGeom prst="rect">
            <a:avLst/>
          </a:prstGeom>
        </p:spPr>
      </p:pic>
      <p:pic>
        <p:nvPicPr>
          <p:cNvPr id="4" name="图片 3"/>
          <p:cNvPicPr>
            <a:picLocks noChangeAspect="1"/>
          </p:cNvPicPr>
          <p:nvPr/>
        </p:nvPicPr>
        <p:blipFill>
          <a:blip r:embed="rId9"/>
          <a:stretch>
            <a:fillRect/>
          </a:stretch>
        </p:blipFill>
        <p:spPr>
          <a:xfrm>
            <a:off x="2827291" y="4751056"/>
            <a:ext cx="5203621" cy="1028965"/>
          </a:xfrm>
          <a:prstGeom prst="rect">
            <a:avLst/>
          </a:prstGeom>
        </p:spPr>
      </p:pic>
    </p:spTree>
    <p:extLst>
      <p:ext uri="{BB962C8B-B14F-4D97-AF65-F5344CB8AC3E}">
        <p14:creationId xmlns:p14="http://schemas.microsoft.com/office/powerpoint/2010/main" val="134576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smtClean="0"/>
              <a:t>Part2</a:t>
            </a:r>
            <a:r>
              <a:rPr lang="zh-CN" altLang="en-US" smtClean="0"/>
              <a:t>、优化目标及相应公式</a:t>
            </a:r>
            <a:endParaRPr lang="zh-cn"/>
          </a:p>
        </p:txBody>
      </p:sp>
      <p:sp>
        <p:nvSpPr>
          <p:cNvPr id="3" name="内容占位符 2"/>
          <p:cNvSpPr>
            <a:spLocks noGrp="1"/>
          </p:cNvSpPr>
          <p:nvPr>
            <p:ph idx="1"/>
          </p:nvPr>
        </p:nvSpPr>
        <p:spPr/>
        <p:txBody>
          <a:bodyPr/>
          <a:lstStyle/>
          <a:p>
            <a:pPr>
              <a:lnSpc>
                <a:spcPct val="125000"/>
              </a:lnSpc>
            </a:pPr>
            <a:r>
              <a:rPr lang="en-US" altLang="zh-CN" smtClean="0"/>
              <a:t>1</a:t>
            </a:r>
            <a:r>
              <a:rPr lang="zh-CN" altLang="en-US" smtClean="0"/>
              <a:t>、第一个优化目标为 最大化传感器与</a:t>
            </a:r>
            <a:r>
              <a:rPr lang="en-US" altLang="zh-CN" smtClean="0"/>
              <a:t>UAV</a:t>
            </a:r>
            <a:r>
              <a:rPr lang="zh-CN" altLang="en-US" smtClean="0"/>
              <a:t>传输的速率</a:t>
            </a:r>
            <a:endParaRPr lang="en-US" altLang="zh-CN" smtClean="0"/>
          </a:p>
          <a:p>
            <a:pPr marL="45720" indent="0">
              <a:lnSpc>
                <a:spcPct val="125000"/>
              </a:lnSpc>
              <a:buNone/>
            </a:pPr>
            <a:endParaRPr lang="en-US" altLang="zh-CN" smtClean="0"/>
          </a:p>
          <a:p>
            <a:pPr>
              <a:lnSpc>
                <a:spcPct val="125000"/>
              </a:lnSpc>
            </a:pPr>
            <a:r>
              <a:rPr lang="en-US" altLang="zh-CN" smtClean="0"/>
              <a:t>2</a:t>
            </a:r>
            <a:r>
              <a:rPr lang="zh-CN" altLang="en-US" smtClean="0"/>
              <a:t>、第二个优化目标为 最小化</a:t>
            </a:r>
            <a:r>
              <a:rPr lang="en-US" altLang="zh-CN" smtClean="0"/>
              <a:t>UAV</a:t>
            </a:r>
            <a:r>
              <a:rPr lang="zh-CN" altLang="en-US" smtClean="0"/>
              <a:t>的总能耗</a:t>
            </a:r>
            <a:endParaRPr lang="en-US" altLang="zh-CN" smtClean="0"/>
          </a:p>
          <a:p>
            <a:pPr>
              <a:lnSpc>
                <a:spcPct val="125000"/>
              </a:lnSpc>
            </a:pPr>
            <a:endParaRPr lang="en-US" altLang="zh-CN"/>
          </a:p>
          <a:p>
            <a:pPr>
              <a:lnSpc>
                <a:spcPct val="125000"/>
              </a:lnSpc>
            </a:pPr>
            <a:r>
              <a:rPr lang="en-US" altLang="zh-CN" smtClean="0"/>
              <a:t>3</a:t>
            </a:r>
            <a:r>
              <a:rPr lang="zh-CN" altLang="en-US" smtClean="0"/>
              <a:t>、优化问题可表示为：</a:t>
            </a:r>
            <a:endParaRPr lang="en-US" altLang="zh-CN" smtClean="0"/>
          </a:p>
        </p:txBody>
      </p:sp>
      <p:pic>
        <p:nvPicPr>
          <p:cNvPr id="4" name="图片 3"/>
          <p:cNvPicPr>
            <a:picLocks noChangeAspect="1"/>
          </p:cNvPicPr>
          <p:nvPr/>
        </p:nvPicPr>
        <p:blipFill>
          <a:blip r:embed="rId3"/>
          <a:stretch>
            <a:fillRect/>
          </a:stretch>
        </p:blipFill>
        <p:spPr>
          <a:xfrm>
            <a:off x="4680142" y="2451153"/>
            <a:ext cx="2099995" cy="670212"/>
          </a:xfrm>
          <a:prstGeom prst="rect">
            <a:avLst/>
          </a:prstGeom>
        </p:spPr>
      </p:pic>
      <p:pic>
        <p:nvPicPr>
          <p:cNvPr id="5" name="图片 4"/>
          <p:cNvPicPr>
            <a:picLocks noChangeAspect="1"/>
          </p:cNvPicPr>
          <p:nvPr/>
        </p:nvPicPr>
        <p:blipFill>
          <a:blip r:embed="rId4"/>
          <a:stretch>
            <a:fillRect/>
          </a:stretch>
        </p:blipFill>
        <p:spPr>
          <a:xfrm>
            <a:off x="4955847" y="3625343"/>
            <a:ext cx="1548586" cy="680844"/>
          </a:xfrm>
          <a:prstGeom prst="rect">
            <a:avLst/>
          </a:prstGeom>
        </p:spPr>
      </p:pic>
      <p:pic>
        <p:nvPicPr>
          <p:cNvPr id="6" name="图片 5"/>
          <p:cNvPicPr>
            <a:picLocks noChangeAspect="1"/>
          </p:cNvPicPr>
          <p:nvPr/>
        </p:nvPicPr>
        <p:blipFill>
          <a:blip r:embed="rId5"/>
          <a:stretch>
            <a:fillRect/>
          </a:stretch>
        </p:blipFill>
        <p:spPr>
          <a:xfrm>
            <a:off x="4474561" y="4810165"/>
            <a:ext cx="2516174" cy="459685"/>
          </a:xfrm>
          <a:prstGeom prst="rect">
            <a:avLst/>
          </a:prstGeom>
        </p:spPr>
      </p:pic>
    </p:spTree>
    <p:extLst>
      <p:ext uri="{BB962C8B-B14F-4D97-AF65-F5344CB8AC3E}">
        <p14:creationId xmlns:p14="http://schemas.microsoft.com/office/powerpoint/2010/main" val="188232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zh-cn"/>
              <a:t>添加幻灯片标题 - 1</a:t>
            </a:r>
          </a:p>
        </p:txBody>
      </p:sp>
      <p:sp>
        <p:nvSpPr>
          <p:cNvPr id="5" name="文本占位符 4"/>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40113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rtlCol="0"/>
          <a:lstStyle/>
          <a:p>
            <a:pPr rtl="0"/>
            <a:r>
              <a:rPr lang="zh-cn"/>
              <a:t>添加幻灯片标题 - 2</a:t>
            </a:r>
          </a:p>
        </p:txBody>
      </p:sp>
      <p:sp>
        <p:nvSpPr>
          <p:cNvPr id="8" name="文本占位符 7"/>
          <p:cNvSpPr>
            <a:spLocks noGrp="1"/>
          </p:cNvSpPr>
          <p:nvPr>
            <p:ph type="body" idx="1"/>
          </p:nvPr>
        </p:nvSpPr>
        <p:spPr/>
        <p:txBody>
          <a:bodyPr rtlCol="0"/>
          <a:lstStyle/>
          <a:p>
            <a:pPr rtl="0"/>
            <a:endParaRPr lang="en-US"/>
          </a:p>
        </p:txBody>
      </p:sp>
      <p:sp>
        <p:nvSpPr>
          <p:cNvPr id="9" name="内容占位符 8"/>
          <p:cNvSpPr>
            <a:spLocks noGrp="1"/>
          </p:cNvSpPr>
          <p:nvPr>
            <p:ph sz="half" idx="2"/>
          </p:nvPr>
        </p:nvSpPr>
        <p:spPr/>
        <p:txBody>
          <a:bodyPr rtlCol="0"/>
          <a:lstStyle/>
          <a:p>
            <a:pPr rtl="0"/>
            <a:endParaRPr lang="en-US" dirty="0"/>
          </a:p>
        </p:txBody>
      </p:sp>
      <p:sp>
        <p:nvSpPr>
          <p:cNvPr id="10" name="文本占位符 9"/>
          <p:cNvSpPr>
            <a:spLocks noGrp="1"/>
          </p:cNvSpPr>
          <p:nvPr>
            <p:ph type="body" sz="quarter" idx="3"/>
          </p:nvPr>
        </p:nvSpPr>
        <p:spPr/>
        <p:txBody>
          <a:bodyPr rtlCol="0"/>
          <a:lstStyle/>
          <a:p>
            <a:pPr rtl="0"/>
            <a:endParaRPr lang="en-US"/>
          </a:p>
        </p:txBody>
      </p:sp>
      <p:sp>
        <p:nvSpPr>
          <p:cNvPr id="11" name="内容占位符 10"/>
          <p:cNvSpPr>
            <a:spLocks noGrp="1"/>
          </p:cNvSpPr>
          <p:nvPr>
            <p:ph sz="quarter" idx="4"/>
          </p:nvPr>
        </p:nvSpPr>
        <p:spPr/>
        <p:txBody>
          <a:bodyPr rtlCol="0"/>
          <a:lstStyle/>
          <a:p>
            <a:pPr rtl="0"/>
            <a:endParaRPr lang="en-US"/>
          </a:p>
        </p:txBody>
      </p:sp>
    </p:spTree>
    <p:extLst>
      <p:ext uri="{BB962C8B-B14F-4D97-AF65-F5344CB8AC3E}">
        <p14:creationId xmlns:p14="http://schemas.microsoft.com/office/powerpoint/2010/main" val="134147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t>添加幻灯片标题 - 3</a:t>
            </a:r>
          </a:p>
        </p:txBody>
      </p:sp>
    </p:spTree>
    <p:extLst>
      <p:ext uri="{BB962C8B-B14F-4D97-AF65-F5344CB8AC3E}">
        <p14:creationId xmlns:p14="http://schemas.microsoft.com/office/powerpoint/2010/main" val="406481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青色镶边设计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6195_TF02895254" id="{EFC1B834-9C0A-4AEB-8CA6-A4EB25A64C50}" vid="{6D84CB04-6D90-439B-B177-3B71BC5E2902}"/>
    </a:ext>
  </a:extLst>
</a:theme>
</file>

<file path=ppt/theme/theme2.xml><?xml version="1.0" encoding="utf-8"?>
<a:theme xmlns:a="http://schemas.openxmlformats.org/drawingml/2006/main" name="Office 主题">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65A2C9-CB67-4F36-A412-EEC1AD297F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B0D886-CB8D-4564-A797-C05BC7D513A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FAC2023F-644C-4F7E-8E8C-CDBE4A63C7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青色镶边演示文稿（宽屏）</Template>
  <TotalTime>119</TotalTime>
  <Words>295</Words>
  <Application>Microsoft Office PowerPoint</Application>
  <PresentationFormat>宽屏</PresentationFormat>
  <Paragraphs>52</Paragraphs>
  <Slides>12</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宋体</vt:lpstr>
      <vt:lpstr>微软雅黑</vt:lpstr>
      <vt:lpstr>幼圆</vt:lpstr>
      <vt:lpstr>Arial</vt:lpstr>
      <vt:lpstr>Calibri</vt:lpstr>
      <vt:lpstr>青色镶边设计 16x9</vt:lpstr>
      <vt:lpstr>多无人机协同数据收集及 轨迹规划研究</vt:lpstr>
      <vt:lpstr>目录  Contents</vt:lpstr>
      <vt:lpstr>Part1、主要研究内容及目标函数</vt:lpstr>
      <vt:lpstr>目标函数</vt:lpstr>
      <vt:lpstr>1.2能耗函数</vt:lpstr>
      <vt:lpstr>Part2、优化目标及相应公式</vt:lpstr>
      <vt:lpstr>添加幻灯片标题 - 1</vt:lpstr>
      <vt:lpstr>添加幻灯片标题 - 2</vt:lpstr>
      <vt:lpstr>添加幻灯片标题 - 3</vt:lpstr>
      <vt:lpstr>PowerPoint 演示文稿</vt:lpstr>
      <vt:lpstr>添加幻灯片标题 - 4</vt:lpstr>
      <vt:lpstr>添加幻灯片标题 - 5</vt:lpstr>
    </vt:vector>
  </TitlesOfParts>
  <Company>DoubleOX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多无人机协同数据收集及 轨迹规划研究</dc:title>
  <dc:creator>Administrator</dc:creator>
  <cp:lastModifiedBy>Administrator</cp:lastModifiedBy>
  <cp:revision>12</cp:revision>
  <dcterms:created xsi:type="dcterms:W3CDTF">2023-05-30T02:06:08Z</dcterms:created>
  <dcterms:modified xsi:type="dcterms:W3CDTF">2023-05-30T04:05:49Z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